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0" r:id="rId3"/>
    <p:sldId id="284" r:id="rId4"/>
    <p:sldId id="282" r:id="rId5"/>
    <p:sldId id="291" r:id="rId6"/>
    <p:sldId id="292" r:id="rId7"/>
    <p:sldId id="283" r:id="rId8"/>
    <p:sldId id="285" r:id="rId9"/>
    <p:sldId id="286" r:id="rId10"/>
    <p:sldId id="288" r:id="rId11"/>
    <p:sldId id="287" r:id="rId12"/>
    <p:sldId id="289" r:id="rId13"/>
    <p:sldId id="290" r:id="rId14"/>
    <p:sldId id="293" r:id="rId15"/>
    <p:sldId id="294" r:id="rId16"/>
    <p:sldId id="295" r:id="rId17"/>
    <p:sldId id="297" r:id="rId18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3277D4B-B420-4650-83D5-6B81BEDD15E7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 custT="1"/>
      <dgm:spPr/>
      <dgm:t>
        <a:bodyPr/>
        <a:lstStyle/>
        <a:p>
          <a:pPr algn="just"/>
          <a:r>
            <a:rPr lang="es-CR" sz="2800" dirty="0" smtClean="0">
              <a:latin typeface="Arial"/>
              <a:ea typeface="Times New Roman"/>
            </a:rPr>
            <a:t>¿Cómo esta distribuida la población de bomberos por sector actualmente según padrón electoral?</a:t>
          </a:r>
          <a:endParaRPr lang="es-CR" sz="2800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3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5180" custScaleY="97639" custLinFactNeighborX="0" custLinFactNeighborY="-93818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038ED56-69FA-4D0A-AA5F-EFEB2AC31F87}" type="presOf" srcId="{5814C5C1-2830-49B6-8FBB-736AACA54E8E}" destId="{26743DF6-D2B0-4A45-B8A0-FC633BE2E939}" srcOrd="0" destOrd="0" presId="urn:microsoft.com/office/officeart/2005/8/layout/vList2"/>
    <dgm:cxn modelId="{3EE0AEAF-428C-4E93-B762-1E55F42B9F4E}" type="presOf" srcId="{0DD44072-8E00-49A4-815F-72AABCD8A602}" destId="{B3CDEE82-D84F-4B7F-A0F6-CDE6197E1794}" srcOrd="0" destOrd="0" presId="urn:microsoft.com/office/officeart/2005/8/layout/vList2"/>
    <dgm:cxn modelId="{4DB9CCAF-F1BD-4F85-BC35-17E86A79AFEA}" type="presOf" srcId="{C5D61869-DFD3-4F1F-850C-6164D4FDF769}" destId="{C8C6B2CA-1EEE-44D4-9810-355CCB4F8A0D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77A15048-45E3-4956-8B7E-5F943E58D128}" type="presParOf" srcId="{B3CDEE82-D84F-4B7F-A0F6-CDE6197E1794}" destId="{26743DF6-D2B0-4A45-B8A0-FC633BE2E939}" srcOrd="0" destOrd="0" presId="urn:microsoft.com/office/officeart/2005/8/layout/vList2"/>
    <dgm:cxn modelId="{1D2F2883-3CFF-43B7-90A0-6A50C3A1F66A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B6C6BD5-43C3-424B-9FE0-07A0FC2A21F9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¿Cuántas personas conforman la Asamblea Nacional de Representantes?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/>
      <dgm:spPr/>
      <dgm:t>
        <a:bodyPr/>
        <a:lstStyle/>
        <a:p>
          <a:pPr algn="just"/>
          <a:r>
            <a:rPr lang="es-CR" dirty="0" smtClean="0">
              <a:solidFill>
                <a:schemeClr val="tx1"/>
              </a:solidFill>
              <a:latin typeface="Arial"/>
              <a:ea typeface="Times New Roman"/>
            </a:rPr>
            <a:t>De acuerdo al artículo 41 del reglamento a la ley, la Asamblea está representada por 11 delegados elegidos por cada sector electoral y</a:t>
          </a:r>
          <a:r>
            <a:rPr lang="es-CR" baseline="0" dirty="0" smtClean="0">
              <a:solidFill>
                <a:schemeClr val="tx1"/>
              </a:solidFill>
              <a:latin typeface="Arial"/>
              <a:ea typeface="Times New Roman"/>
            </a:rPr>
            <a:t>  di</a:t>
          </a:r>
          <a:r>
            <a:rPr lang="es-CR" dirty="0" smtClean="0">
              <a:solidFill>
                <a:schemeClr val="tx1"/>
              </a:solidFill>
              <a:latin typeface="Arial"/>
              <a:ea typeface="Times New Roman"/>
            </a:rPr>
            <a:t>stribuidos de la siguiente manera:</a:t>
          </a:r>
          <a:endParaRPr lang="es-CR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1571" custScaleY="4242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CC514CA-1095-435E-9E52-A9F6C2D0BF26}" type="presOf" srcId="{C5D61869-DFD3-4F1F-850C-6164D4FDF769}" destId="{C8C6B2CA-1EEE-44D4-9810-355CCB4F8A0D}" srcOrd="0" destOrd="0" presId="urn:microsoft.com/office/officeart/2005/8/layout/vList2"/>
    <dgm:cxn modelId="{C1DB5C33-D7CC-46CB-B1AC-A947A9A60438}" type="presOf" srcId="{0DD44072-8E00-49A4-815F-72AABCD8A602}" destId="{B3CDEE82-D84F-4B7F-A0F6-CDE6197E1794}" srcOrd="0" destOrd="0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EC3B4674-7052-4550-BD19-78494F65677D}" type="presOf" srcId="{5814C5C1-2830-49B6-8FBB-736AACA54E8E}" destId="{26743DF6-D2B0-4A45-B8A0-FC633BE2E939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8D68B057-DBB5-404F-B27B-87212A1EDA42}" type="presOf" srcId="{3881BE91-5167-4A45-8324-3D85A3279A72}" destId="{C8C6B2CA-1EEE-44D4-9810-355CCB4F8A0D}" srcOrd="0" destOrd="1" presId="urn:microsoft.com/office/officeart/2005/8/layout/vList2"/>
    <dgm:cxn modelId="{01740FD2-CC2A-4ED9-850D-A5682E0D9C0B}" type="presParOf" srcId="{B3CDEE82-D84F-4B7F-A0F6-CDE6197E1794}" destId="{26743DF6-D2B0-4A45-B8A0-FC633BE2E939}" srcOrd="0" destOrd="0" presId="urn:microsoft.com/office/officeart/2005/8/layout/vList2"/>
    <dgm:cxn modelId="{D4115F10-9568-4CE9-93D0-8B09FD80DB26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C22143-75E1-4903-B614-C33148DAEDD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9B2565B0-5CA4-4B5D-AD32-EAA6500D7898}">
      <dgm:prSet phldrT="[Texto]"/>
      <dgm:spPr/>
      <dgm:t>
        <a:bodyPr/>
        <a:lstStyle/>
        <a:p>
          <a:r>
            <a:rPr lang="es-CR" dirty="0" smtClean="0"/>
            <a:t>Sector Bomberos</a:t>
          </a:r>
        </a:p>
        <a:p>
          <a:r>
            <a:rPr lang="es-CR" dirty="0" smtClean="0"/>
            <a:t>Asalariados</a:t>
          </a:r>
          <a:endParaRPr lang="es-CR" dirty="0"/>
        </a:p>
      </dgm:t>
    </dgm:pt>
    <dgm:pt modelId="{BDF83C51-D358-412A-8021-E4BB0DA3807D}" type="parTrans" cxnId="{CA1AC524-8AAE-40AD-A23C-0E8028F01556}">
      <dgm:prSet/>
      <dgm:spPr/>
      <dgm:t>
        <a:bodyPr/>
        <a:lstStyle/>
        <a:p>
          <a:endParaRPr lang="es-CR"/>
        </a:p>
      </dgm:t>
    </dgm:pt>
    <dgm:pt modelId="{33ED6963-A6F6-460C-BF94-3340C3603EE3}" type="sibTrans" cxnId="{CA1AC524-8AAE-40AD-A23C-0E8028F01556}">
      <dgm:prSet/>
      <dgm:spPr/>
      <dgm:t>
        <a:bodyPr/>
        <a:lstStyle/>
        <a:p>
          <a:endParaRPr lang="es-CR"/>
        </a:p>
      </dgm:t>
    </dgm:pt>
    <dgm:pt modelId="{46AEB3BE-9DF6-436A-AB71-FE2FB8DEA15E}">
      <dgm:prSet phldrT="[Texto]"/>
      <dgm:spPr/>
      <dgm:t>
        <a:bodyPr/>
        <a:lstStyle/>
        <a:p>
          <a:r>
            <a:rPr lang="es-CR" dirty="0" smtClean="0"/>
            <a:t>3 Delegados</a:t>
          </a:r>
          <a:endParaRPr lang="es-CR" dirty="0"/>
        </a:p>
      </dgm:t>
    </dgm:pt>
    <dgm:pt modelId="{C711C9B7-770C-4C7F-9E5D-B0799D7CC250}" type="parTrans" cxnId="{88AE9104-83E7-4975-935E-4FA2E27CE5DE}">
      <dgm:prSet/>
      <dgm:spPr/>
      <dgm:t>
        <a:bodyPr/>
        <a:lstStyle/>
        <a:p>
          <a:endParaRPr lang="es-CR"/>
        </a:p>
      </dgm:t>
    </dgm:pt>
    <dgm:pt modelId="{CB30B8D4-6D44-4A59-8B7F-E19948BA70E1}" type="sibTrans" cxnId="{88AE9104-83E7-4975-935E-4FA2E27CE5DE}">
      <dgm:prSet/>
      <dgm:spPr/>
      <dgm:t>
        <a:bodyPr/>
        <a:lstStyle/>
        <a:p>
          <a:endParaRPr lang="es-CR"/>
        </a:p>
      </dgm:t>
    </dgm:pt>
    <dgm:pt modelId="{A95FB9F5-4BF5-4AE5-8B6F-F7BB2E578E24}">
      <dgm:prSet phldrT="[Texto]"/>
      <dgm:spPr/>
      <dgm:t>
        <a:bodyPr/>
        <a:lstStyle/>
        <a:p>
          <a:r>
            <a:rPr lang="es-CR" dirty="0" smtClean="0"/>
            <a:t>Sector Bomberos</a:t>
          </a:r>
        </a:p>
        <a:p>
          <a:r>
            <a:rPr lang="es-CR" dirty="0" smtClean="0"/>
            <a:t>Voluntarios</a:t>
          </a:r>
          <a:endParaRPr lang="es-CR" dirty="0"/>
        </a:p>
      </dgm:t>
    </dgm:pt>
    <dgm:pt modelId="{D03DCA09-D709-4121-8EC2-37921CBC687F}" type="parTrans" cxnId="{F424B2E1-5019-4BA1-8B8F-E01AEDC9CAAB}">
      <dgm:prSet/>
      <dgm:spPr/>
      <dgm:t>
        <a:bodyPr/>
        <a:lstStyle/>
        <a:p>
          <a:endParaRPr lang="es-CR"/>
        </a:p>
      </dgm:t>
    </dgm:pt>
    <dgm:pt modelId="{BD4AC834-19D8-4DD2-BCA2-784A24D743BE}" type="sibTrans" cxnId="{F424B2E1-5019-4BA1-8B8F-E01AEDC9CAAB}">
      <dgm:prSet/>
      <dgm:spPr/>
      <dgm:t>
        <a:bodyPr/>
        <a:lstStyle/>
        <a:p>
          <a:endParaRPr lang="es-CR"/>
        </a:p>
      </dgm:t>
    </dgm:pt>
    <dgm:pt modelId="{E452BDA3-D96A-4080-A1AA-D87E9F901FCA}">
      <dgm:prSet phldrT="[Texto]"/>
      <dgm:spPr/>
      <dgm:t>
        <a:bodyPr/>
        <a:lstStyle/>
        <a:p>
          <a:r>
            <a:rPr lang="es-CR" dirty="0" smtClean="0"/>
            <a:t>3 Delegados</a:t>
          </a:r>
          <a:endParaRPr lang="es-CR" dirty="0"/>
        </a:p>
      </dgm:t>
    </dgm:pt>
    <dgm:pt modelId="{C5F7E0B7-D297-406B-983F-4D378CB2C480}" type="parTrans" cxnId="{E2A46F5A-7F2B-4F2A-9808-9ABD36A43728}">
      <dgm:prSet/>
      <dgm:spPr/>
      <dgm:t>
        <a:bodyPr/>
        <a:lstStyle/>
        <a:p>
          <a:endParaRPr lang="es-CR"/>
        </a:p>
      </dgm:t>
    </dgm:pt>
    <dgm:pt modelId="{AE0655BB-2A44-478A-A276-490B663081B0}" type="sibTrans" cxnId="{E2A46F5A-7F2B-4F2A-9808-9ABD36A43728}">
      <dgm:prSet/>
      <dgm:spPr/>
      <dgm:t>
        <a:bodyPr/>
        <a:lstStyle/>
        <a:p>
          <a:endParaRPr lang="es-CR"/>
        </a:p>
      </dgm:t>
    </dgm:pt>
    <dgm:pt modelId="{AB0597A0-1570-4851-99D6-FE04C21E6CB1}">
      <dgm:prSet phldrT="[Texto]"/>
      <dgm:spPr/>
      <dgm:t>
        <a:bodyPr/>
        <a:lstStyle/>
        <a:p>
          <a:r>
            <a:rPr lang="es-CR" dirty="0" smtClean="0"/>
            <a:t>Sector Personal</a:t>
          </a:r>
        </a:p>
        <a:p>
          <a:r>
            <a:rPr lang="es-CR" dirty="0" smtClean="0"/>
            <a:t>Administrativo</a:t>
          </a:r>
          <a:endParaRPr lang="es-CR" dirty="0"/>
        </a:p>
      </dgm:t>
    </dgm:pt>
    <dgm:pt modelId="{355855FD-D05E-426D-889D-229A31C285F3}" type="parTrans" cxnId="{E31FD575-49DE-4F25-BBB8-5F541C84B61C}">
      <dgm:prSet/>
      <dgm:spPr/>
      <dgm:t>
        <a:bodyPr/>
        <a:lstStyle/>
        <a:p>
          <a:endParaRPr lang="es-CR"/>
        </a:p>
      </dgm:t>
    </dgm:pt>
    <dgm:pt modelId="{961B4C64-C4F2-465C-83C5-34C656ECDA4A}" type="sibTrans" cxnId="{E31FD575-49DE-4F25-BBB8-5F541C84B61C}">
      <dgm:prSet/>
      <dgm:spPr/>
      <dgm:t>
        <a:bodyPr/>
        <a:lstStyle/>
        <a:p>
          <a:endParaRPr lang="es-CR"/>
        </a:p>
      </dgm:t>
    </dgm:pt>
    <dgm:pt modelId="{1651D515-B905-445B-8653-FAE76D5DC74C}">
      <dgm:prSet phldrT="[Texto]"/>
      <dgm:spPr/>
      <dgm:t>
        <a:bodyPr/>
        <a:lstStyle/>
        <a:p>
          <a:r>
            <a:rPr lang="es-CR" dirty="0" smtClean="0"/>
            <a:t>3 Delegados</a:t>
          </a:r>
          <a:endParaRPr lang="es-CR" dirty="0"/>
        </a:p>
      </dgm:t>
    </dgm:pt>
    <dgm:pt modelId="{BA677DA7-6493-4B1F-9ABF-4A8CF9B6358F}" type="parTrans" cxnId="{F0480D26-3F98-4385-9BFA-155449338CC4}">
      <dgm:prSet/>
      <dgm:spPr/>
      <dgm:t>
        <a:bodyPr/>
        <a:lstStyle/>
        <a:p>
          <a:endParaRPr lang="es-CR"/>
        </a:p>
      </dgm:t>
    </dgm:pt>
    <dgm:pt modelId="{B27CC36F-9DA4-4744-9444-840D037AB69E}" type="sibTrans" cxnId="{F0480D26-3F98-4385-9BFA-155449338CC4}">
      <dgm:prSet/>
      <dgm:spPr/>
      <dgm:t>
        <a:bodyPr/>
        <a:lstStyle/>
        <a:p>
          <a:endParaRPr lang="es-CR"/>
        </a:p>
      </dgm:t>
    </dgm:pt>
    <dgm:pt modelId="{077BE018-8E50-424C-86D5-C344664C0CBA}">
      <dgm:prSet phldrT="[Texto]"/>
      <dgm:spPr/>
      <dgm:t>
        <a:bodyPr/>
        <a:lstStyle/>
        <a:p>
          <a:r>
            <a:rPr lang="es-CR" dirty="0" smtClean="0"/>
            <a:t>Sector Personal</a:t>
          </a:r>
        </a:p>
        <a:p>
          <a:r>
            <a:rPr lang="es-CR" dirty="0" smtClean="0"/>
            <a:t>Técnico</a:t>
          </a:r>
          <a:endParaRPr lang="es-CR" dirty="0"/>
        </a:p>
      </dgm:t>
    </dgm:pt>
    <dgm:pt modelId="{780B2786-EDC3-4C9A-87EE-DFCF8F2C3ECE}" type="parTrans" cxnId="{39D55607-E30A-4665-B22B-095719185401}">
      <dgm:prSet/>
      <dgm:spPr/>
      <dgm:t>
        <a:bodyPr/>
        <a:lstStyle/>
        <a:p>
          <a:endParaRPr lang="es-CR"/>
        </a:p>
      </dgm:t>
    </dgm:pt>
    <dgm:pt modelId="{DCEB2D74-A7F5-416D-99B3-06784A6C21B6}" type="sibTrans" cxnId="{39D55607-E30A-4665-B22B-095719185401}">
      <dgm:prSet/>
      <dgm:spPr/>
      <dgm:t>
        <a:bodyPr/>
        <a:lstStyle/>
        <a:p>
          <a:endParaRPr lang="es-CR"/>
        </a:p>
      </dgm:t>
    </dgm:pt>
    <dgm:pt modelId="{99049771-7EB7-4834-AE43-A7AC393ED5B5}">
      <dgm:prSet phldrT="[Texto]"/>
      <dgm:spPr/>
      <dgm:t>
        <a:bodyPr/>
        <a:lstStyle/>
        <a:p>
          <a:r>
            <a:rPr lang="es-CR" dirty="0" smtClean="0"/>
            <a:t>2 Delegados</a:t>
          </a:r>
          <a:endParaRPr lang="es-CR" dirty="0"/>
        </a:p>
      </dgm:t>
    </dgm:pt>
    <dgm:pt modelId="{997C8F26-5450-4E88-8590-D50F82E01515}" type="parTrans" cxnId="{A80E37AB-BD44-4BE5-82B9-C0C5C607A990}">
      <dgm:prSet/>
      <dgm:spPr/>
      <dgm:t>
        <a:bodyPr/>
        <a:lstStyle/>
        <a:p>
          <a:endParaRPr lang="es-CR"/>
        </a:p>
      </dgm:t>
    </dgm:pt>
    <dgm:pt modelId="{FD76EDB6-2D3B-45F8-BB6B-6550BF71C053}" type="sibTrans" cxnId="{A80E37AB-BD44-4BE5-82B9-C0C5C607A990}">
      <dgm:prSet/>
      <dgm:spPr/>
      <dgm:t>
        <a:bodyPr/>
        <a:lstStyle/>
        <a:p>
          <a:endParaRPr lang="es-CR"/>
        </a:p>
      </dgm:t>
    </dgm:pt>
    <dgm:pt modelId="{0CCDBA33-9C39-41E8-AA7A-E0F344357831}" type="pres">
      <dgm:prSet presAssocID="{B9C22143-75E1-4903-B614-C33148DAED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372E8B-0C74-4726-8568-62670B39579A}" type="pres">
      <dgm:prSet presAssocID="{9B2565B0-5CA4-4B5D-AD32-EAA6500D7898}" presName="root" presStyleCnt="0"/>
      <dgm:spPr/>
    </dgm:pt>
    <dgm:pt modelId="{EE3300D9-002B-4416-B312-CAC79346C0C4}" type="pres">
      <dgm:prSet presAssocID="{9B2565B0-5CA4-4B5D-AD32-EAA6500D7898}" presName="rootComposite" presStyleCnt="0"/>
      <dgm:spPr/>
    </dgm:pt>
    <dgm:pt modelId="{31F30E90-F89A-4624-BB0C-EECB1BAD1069}" type="pres">
      <dgm:prSet presAssocID="{9B2565B0-5CA4-4B5D-AD32-EAA6500D7898}" presName="rootText" presStyleLbl="node1" presStyleIdx="0" presStyleCnt="4"/>
      <dgm:spPr/>
      <dgm:t>
        <a:bodyPr/>
        <a:lstStyle/>
        <a:p>
          <a:endParaRPr lang="es-ES"/>
        </a:p>
      </dgm:t>
    </dgm:pt>
    <dgm:pt modelId="{EB641800-7EA0-45AE-8CB6-D693B0A48648}" type="pres">
      <dgm:prSet presAssocID="{9B2565B0-5CA4-4B5D-AD32-EAA6500D7898}" presName="rootConnector" presStyleLbl="node1" presStyleIdx="0" presStyleCnt="4"/>
      <dgm:spPr/>
      <dgm:t>
        <a:bodyPr/>
        <a:lstStyle/>
        <a:p>
          <a:endParaRPr lang="es-ES"/>
        </a:p>
      </dgm:t>
    </dgm:pt>
    <dgm:pt modelId="{F561AB40-1743-40B5-8640-581D77429D53}" type="pres">
      <dgm:prSet presAssocID="{9B2565B0-5CA4-4B5D-AD32-EAA6500D7898}" presName="childShape" presStyleCnt="0"/>
      <dgm:spPr/>
    </dgm:pt>
    <dgm:pt modelId="{D09017F8-42F1-4E9B-AB7E-12337FE241D7}" type="pres">
      <dgm:prSet presAssocID="{C711C9B7-770C-4C7F-9E5D-B0799D7CC25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1C0A5276-4108-49B9-95B9-DF21D6DCA9B4}" type="pres">
      <dgm:prSet presAssocID="{46AEB3BE-9DF6-436A-AB71-FE2FB8DEA15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784D2-628E-4DD7-937D-C53C978719DA}" type="pres">
      <dgm:prSet presAssocID="{A95FB9F5-4BF5-4AE5-8B6F-F7BB2E578E24}" presName="root" presStyleCnt="0"/>
      <dgm:spPr/>
    </dgm:pt>
    <dgm:pt modelId="{83CEF533-4995-4D72-958F-C8A80A156595}" type="pres">
      <dgm:prSet presAssocID="{A95FB9F5-4BF5-4AE5-8B6F-F7BB2E578E24}" presName="rootComposite" presStyleCnt="0"/>
      <dgm:spPr/>
    </dgm:pt>
    <dgm:pt modelId="{805F28B2-B614-494D-822A-88997DB8FAA3}" type="pres">
      <dgm:prSet presAssocID="{A95FB9F5-4BF5-4AE5-8B6F-F7BB2E578E24}" presName="rootText" presStyleLbl="node1" presStyleIdx="1" presStyleCnt="4"/>
      <dgm:spPr/>
      <dgm:t>
        <a:bodyPr/>
        <a:lstStyle/>
        <a:p>
          <a:endParaRPr lang="es-CR"/>
        </a:p>
      </dgm:t>
    </dgm:pt>
    <dgm:pt modelId="{B86C06A0-C53D-406F-9EF9-BFB29B15A8D4}" type="pres">
      <dgm:prSet presAssocID="{A95FB9F5-4BF5-4AE5-8B6F-F7BB2E578E24}" presName="rootConnector" presStyleLbl="node1" presStyleIdx="1" presStyleCnt="4"/>
      <dgm:spPr/>
      <dgm:t>
        <a:bodyPr/>
        <a:lstStyle/>
        <a:p>
          <a:endParaRPr lang="es-ES"/>
        </a:p>
      </dgm:t>
    </dgm:pt>
    <dgm:pt modelId="{570FAD33-172C-42AB-8859-7F50E8BA8332}" type="pres">
      <dgm:prSet presAssocID="{A95FB9F5-4BF5-4AE5-8B6F-F7BB2E578E24}" presName="childShape" presStyleCnt="0"/>
      <dgm:spPr/>
    </dgm:pt>
    <dgm:pt modelId="{CDE4185B-1F5E-4784-929A-4C884B344DD6}" type="pres">
      <dgm:prSet presAssocID="{C5F7E0B7-D297-406B-983F-4D378CB2C480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45B4FDD-AD1E-421A-8A66-B887C47F6A8A}" type="pres">
      <dgm:prSet presAssocID="{E452BDA3-D96A-4080-A1AA-D87E9F901FC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723B18-C45B-4DCF-97C7-A823837EBDF5}" type="pres">
      <dgm:prSet presAssocID="{AB0597A0-1570-4851-99D6-FE04C21E6CB1}" presName="root" presStyleCnt="0"/>
      <dgm:spPr/>
    </dgm:pt>
    <dgm:pt modelId="{5451DDBA-9B53-4C04-B412-C0FF6B7876AD}" type="pres">
      <dgm:prSet presAssocID="{AB0597A0-1570-4851-99D6-FE04C21E6CB1}" presName="rootComposite" presStyleCnt="0"/>
      <dgm:spPr/>
    </dgm:pt>
    <dgm:pt modelId="{042B4BEE-4A44-4A19-8E9E-3BA7BF90074F}" type="pres">
      <dgm:prSet presAssocID="{AB0597A0-1570-4851-99D6-FE04C21E6CB1}" presName="rootText" presStyleLbl="node1" presStyleIdx="2" presStyleCnt="4"/>
      <dgm:spPr/>
      <dgm:t>
        <a:bodyPr/>
        <a:lstStyle/>
        <a:p>
          <a:endParaRPr lang="es-ES"/>
        </a:p>
      </dgm:t>
    </dgm:pt>
    <dgm:pt modelId="{B5CA2801-AE4E-465B-A35C-FFD96CBBE3C5}" type="pres">
      <dgm:prSet presAssocID="{AB0597A0-1570-4851-99D6-FE04C21E6CB1}" presName="rootConnector" presStyleLbl="node1" presStyleIdx="2" presStyleCnt="4"/>
      <dgm:spPr/>
      <dgm:t>
        <a:bodyPr/>
        <a:lstStyle/>
        <a:p>
          <a:endParaRPr lang="es-ES"/>
        </a:p>
      </dgm:t>
    </dgm:pt>
    <dgm:pt modelId="{C6BC2076-5C55-4B8A-B6C4-F9E5B6DA47DE}" type="pres">
      <dgm:prSet presAssocID="{AB0597A0-1570-4851-99D6-FE04C21E6CB1}" presName="childShape" presStyleCnt="0"/>
      <dgm:spPr/>
    </dgm:pt>
    <dgm:pt modelId="{DFB2707F-516E-48E8-8EB7-8CCF1767C0EF}" type="pres">
      <dgm:prSet presAssocID="{BA677DA7-6493-4B1F-9ABF-4A8CF9B6358F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1364CBF-33CD-4599-974E-7FEBE8DEB2E6}" type="pres">
      <dgm:prSet presAssocID="{1651D515-B905-445B-8653-FAE76D5DC74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9E4CEC-FA72-4555-8141-D00AFAC6E87B}" type="pres">
      <dgm:prSet presAssocID="{077BE018-8E50-424C-86D5-C344664C0CBA}" presName="root" presStyleCnt="0"/>
      <dgm:spPr/>
    </dgm:pt>
    <dgm:pt modelId="{57651362-14A7-4AA4-8E42-75B729BE7A07}" type="pres">
      <dgm:prSet presAssocID="{077BE018-8E50-424C-86D5-C344664C0CBA}" presName="rootComposite" presStyleCnt="0"/>
      <dgm:spPr/>
    </dgm:pt>
    <dgm:pt modelId="{C7878951-B89A-454F-9941-E71D39E080D0}" type="pres">
      <dgm:prSet presAssocID="{077BE018-8E50-424C-86D5-C344664C0CBA}" presName="rootText" presStyleLbl="node1" presStyleIdx="3" presStyleCnt="4"/>
      <dgm:spPr/>
      <dgm:t>
        <a:bodyPr/>
        <a:lstStyle/>
        <a:p>
          <a:endParaRPr lang="es-ES"/>
        </a:p>
      </dgm:t>
    </dgm:pt>
    <dgm:pt modelId="{08DB6FE5-43D8-496D-9619-F9ED13DB877F}" type="pres">
      <dgm:prSet presAssocID="{077BE018-8E50-424C-86D5-C344664C0CBA}" presName="rootConnector" presStyleLbl="node1" presStyleIdx="3" presStyleCnt="4"/>
      <dgm:spPr/>
      <dgm:t>
        <a:bodyPr/>
        <a:lstStyle/>
        <a:p>
          <a:endParaRPr lang="es-ES"/>
        </a:p>
      </dgm:t>
    </dgm:pt>
    <dgm:pt modelId="{08DBC5AA-C866-4544-A456-3DD49ACD5F39}" type="pres">
      <dgm:prSet presAssocID="{077BE018-8E50-424C-86D5-C344664C0CBA}" presName="childShape" presStyleCnt="0"/>
      <dgm:spPr/>
    </dgm:pt>
    <dgm:pt modelId="{63507D98-149D-4041-917C-778BEBF47F72}" type="pres">
      <dgm:prSet presAssocID="{997C8F26-5450-4E88-8590-D50F82E01515}" presName="Name13" presStyleLbl="parChTrans1D2" presStyleIdx="3" presStyleCnt="4"/>
      <dgm:spPr/>
      <dgm:t>
        <a:bodyPr/>
        <a:lstStyle/>
        <a:p>
          <a:endParaRPr lang="es-ES"/>
        </a:p>
      </dgm:t>
    </dgm:pt>
    <dgm:pt modelId="{B7506D7D-5F9D-4A51-B09F-9A93CEBC25F5}" type="pres">
      <dgm:prSet presAssocID="{99049771-7EB7-4834-AE43-A7AC393ED5B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3FC8C4-F422-4561-8459-71289F207D8D}" type="presOf" srcId="{077BE018-8E50-424C-86D5-C344664C0CBA}" destId="{08DB6FE5-43D8-496D-9619-F9ED13DB877F}" srcOrd="1" destOrd="0" presId="urn:microsoft.com/office/officeart/2005/8/layout/hierarchy3"/>
    <dgm:cxn modelId="{32C3B74E-8E97-492C-B13E-B668E5E696A0}" type="presOf" srcId="{1651D515-B905-445B-8653-FAE76D5DC74C}" destId="{31364CBF-33CD-4599-974E-7FEBE8DEB2E6}" srcOrd="0" destOrd="0" presId="urn:microsoft.com/office/officeart/2005/8/layout/hierarchy3"/>
    <dgm:cxn modelId="{E2A46F5A-7F2B-4F2A-9808-9ABD36A43728}" srcId="{A95FB9F5-4BF5-4AE5-8B6F-F7BB2E578E24}" destId="{E452BDA3-D96A-4080-A1AA-D87E9F901FCA}" srcOrd="0" destOrd="0" parTransId="{C5F7E0B7-D297-406B-983F-4D378CB2C480}" sibTransId="{AE0655BB-2A44-478A-A276-490B663081B0}"/>
    <dgm:cxn modelId="{EC391DA2-11AB-4E08-B300-DC3CAA0F443A}" type="presOf" srcId="{46AEB3BE-9DF6-436A-AB71-FE2FB8DEA15E}" destId="{1C0A5276-4108-49B9-95B9-DF21D6DCA9B4}" srcOrd="0" destOrd="0" presId="urn:microsoft.com/office/officeart/2005/8/layout/hierarchy3"/>
    <dgm:cxn modelId="{35CF0598-851C-433D-8D3E-8C48F8C455AB}" type="presOf" srcId="{AB0597A0-1570-4851-99D6-FE04C21E6CB1}" destId="{042B4BEE-4A44-4A19-8E9E-3BA7BF90074F}" srcOrd="0" destOrd="0" presId="urn:microsoft.com/office/officeart/2005/8/layout/hierarchy3"/>
    <dgm:cxn modelId="{EF404337-E46C-4B83-A8A7-B63CFC52B387}" type="presOf" srcId="{AB0597A0-1570-4851-99D6-FE04C21E6CB1}" destId="{B5CA2801-AE4E-465B-A35C-FFD96CBBE3C5}" srcOrd="1" destOrd="0" presId="urn:microsoft.com/office/officeart/2005/8/layout/hierarchy3"/>
    <dgm:cxn modelId="{8C38172F-BB14-4A7F-B5B7-4AE6136BEBBC}" type="presOf" srcId="{077BE018-8E50-424C-86D5-C344664C0CBA}" destId="{C7878951-B89A-454F-9941-E71D39E080D0}" srcOrd="0" destOrd="0" presId="urn:microsoft.com/office/officeart/2005/8/layout/hierarchy3"/>
    <dgm:cxn modelId="{88AE9104-83E7-4975-935E-4FA2E27CE5DE}" srcId="{9B2565B0-5CA4-4B5D-AD32-EAA6500D7898}" destId="{46AEB3BE-9DF6-436A-AB71-FE2FB8DEA15E}" srcOrd="0" destOrd="0" parTransId="{C711C9B7-770C-4C7F-9E5D-B0799D7CC250}" sibTransId="{CB30B8D4-6D44-4A59-8B7F-E19948BA70E1}"/>
    <dgm:cxn modelId="{E31FD575-49DE-4F25-BBB8-5F541C84B61C}" srcId="{B9C22143-75E1-4903-B614-C33148DAEDD3}" destId="{AB0597A0-1570-4851-99D6-FE04C21E6CB1}" srcOrd="2" destOrd="0" parTransId="{355855FD-D05E-426D-889D-229A31C285F3}" sibTransId="{961B4C64-C4F2-465C-83C5-34C656ECDA4A}"/>
    <dgm:cxn modelId="{CA826157-E35B-4380-BEA2-38AC0A68DF6B}" type="presOf" srcId="{C5F7E0B7-D297-406B-983F-4D378CB2C480}" destId="{CDE4185B-1F5E-4784-929A-4C884B344DD6}" srcOrd="0" destOrd="0" presId="urn:microsoft.com/office/officeart/2005/8/layout/hierarchy3"/>
    <dgm:cxn modelId="{F0480D26-3F98-4385-9BFA-155449338CC4}" srcId="{AB0597A0-1570-4851-99D6-FE04C21E6CB1}" destId="{1651D515-B905-445B-8653-FAE76D5DC74C}" srcOrd="0" destOrd="0" parTransId="{BA677DA7-6493-4B1F-9ABF-4A8CF9B6358F}" sibTransId="{B27CC36F-9DA4-4744-9444-840D037AB69E}"/>
    <dgm:cxn modelId="{A80E37AB-BD44-4BE5-82B9-C0C5C607A990}" srcId="{077BE018-8E50-424C-86D5-C344664C0CBA}" destId="{99049771-7EB7-4834-AE43-A7AC393ED5B5}" srcOrd="0" destOrd="0" parTransId="{997C8F26-5450-4E88-8590-D50F82E01515}" sibTransId="{FD76EDB6-2D3B-45F8-BB6B-6550BF71C053}"/>
    <dgm:cxn modelId="{1A6D1548-230D-4468-AAD1-53E6364CE231}" type="presOf" srcId="{9B2565B0-5CA4-4B5D-AD32-EAA6500D7898}" destId="{EB641800-7EA0-45AE-8CB6-D693B0A48648}" srcOrd="1" destOrd="0" presId="urn:microsoft.com/office/officeart/2005/8/layout/hierarchy3"/>
    <dgm:cxn modelId="{5C9E18A4-CF25-449E-900B-46F4E9BC1AD4}" type="presOf" srcId="{B9C22143-75E1-4903-B614-C33148DAEDD3}" destId="{0CCDBA33-9C39-41E8-AA7A-E0F344357831}" srcOrd="0" destOrd="0" presId="urn:microsoft.com/office/officeart/2005/8/layout/hierarchy3"/>
    <dgm:cxn modelId="{39D55607-E30A-4665-B22B-095719185401}" srcId="{B9C22143-75E1-4903-B614-C33148DAEDD3}" destId="{077BE018-8E50-424C-86D5-C344664C0CBA}" srcOrd="3" destOrd="0" parTransId="{780B2786-EDC3-4C9A-87EE-DFCF8F2C3ECE}" sibTransId="{DCEB2D74-A7F5-416D-99B3-06784A6C21B6}"/>
    <dgm:cxn modelId="{0F4BA82A-2A18-40F8-9762-28D8BE83B55A}" type="presOf" srcId="{E452BDA3-D96A-4080-A1AA-D87E9F901FCA}" destId="{545B4FDD-AD1E-421A-8A66-B887C47F6A8A}" srcOrd="0" destOrd="0" presId="urn:microsoft.com/office/officeart/2005/8/layout/hierarchy3"/>
    <dgm:cxn modelId="{540B20EB-44CC-4F74-A8A4-0CE1677A0666}" type="presOf" srcId="{C711C9B7-770C-4C7F-9E5D-B0799D7CC250}" destId="{D09017F8-42F1-4E9B-AB7E-12337FE241D7}" srcOrd="0" destOrd="0" presId="urn:microsoft.com/office/officeart/2005/8/layout/hierarchy3"/>
    <dgm:cxn modelId="{121A15A0-9041-455C-8A80-E7F4DB0E67AB}" type="presOf" srcId="{99049771-7EB7-4834-AE43-A7AC393ED5B5}" destId="{B7506D7D-5F9D-4A51-B09F-9A93CEBC25F5}" srcOrd="0" destOrd="0" presId="urn:microsoft.com/office/officeart/2005/8/layout/hierarchy3"/>
    <dgm:cxn modelId="{90256491-B1B9-414A-8327-3D1B409B9200}" type="presOf" srcId="{A95FB9F5-4BF5-4AE5-8B6F-F7BB2E578E24}" destId="{B86C06A0-C53D-406F-9EF9-BFB29B15A8D4}" srcOrd="1" destOrd="0" presId="urn:microsoft.com/office/officeart/2005/8/layout/hierarchy3"/>
    <dgm:cxn modelId="{F424B2E1-5019-4BA1-8B8F-E01AEDC9CAAB}" srcId="{B9C22143-75E1-4903-B614-C33148DAEDD3}" destId="{A95FB9F5-4BF5-4AE5-8B6F-F7BB2E578E24}" srcOrd="1" destOrd="0" parTransId="{D03DCA09-D709-4121-8EC2-37921CBC687F}" sibTransId="{BD4AC834-19D8-4DD2-BCA2-784A24D743BE}"/>
    <dgm:cxn modelId="{80BE3D5F-AB93-40BC-B36F-226C74FCA31D}" type="presOf" srcId="{BA677DA7-6493-4B1F-9ABF-4A8CF9B6358F}" destId="{DFB2707F-516E-48E8-8EB7-8CCF1767C0EF}" srcOrd="0" destOrd="0" presId="urn:microsoft.com/office/officeart/2005/8/layout/hierarchy3"/>
    <dgm:cxn modelId="{E98408DF-BE21-445E-91B9-310CB3F27120}" type="presOf" srcId="{997C8F26-5450-4E88-8590-D50F82E01515}" destId="{63507D98-149D-4041-917C-778BEBF47F72}" srcOrd="0" destOrd="0" presId="urn:microsoft.com/office/officeart/2005/8/layout/hierarchy3"/>
    <dgm:cxn modelId="{CA1AC524-8AAE-40AD-A23C-0E8028F01556}" srcId="{B9C22143-75E1-4903-B614-C33148DAEDD3}" destId="{9B2565B0-5CA4-4B5D-AD32-EAA6500D7898}" srcOrd="0" destOrd="0" parTransId="{BDF83C51-D358-412A-8021-E4BB0DA3807D}" sibTransId="{33ED6963-A6F6-460C-BF94-3340C3603EE3}"/>
    <dgm:cxn modelId="{7A81D467-B48C-4142-9F6E-3492FCB7AF3D}" type="presOf" srcId="{A95FB9F5-4BF5-4AE5-8B6F-F7BB2E578E24}" destId="{805F28B2-B614-494D-822A-88997DB8FAA3}" srcOrd="0" destOrd="0" presId="urn:microsoft.com/office/officeart/2005/8/layout/hierarchy3"/>
    <dgm:cxn modelId="{D3EF733D-1FE4-4C71-A579-6CF2D68020A4}" type="presOf" srcId="{9B2565B0-5CA4-4B5D-AD32-EAA6500D7898}" destId="{31F30E90-F89A-4624-BB0C-EECB1BAD1069}" srcOrd="0" destOrd="0" presId="urn:microsoft.com/office/officeart/2005/8/layout/hierarchy3"/>
    <dgm:cxn modelId="{FF3D7F98-509D-46AA-BF8A-3E8EC092A2C9}" type="presParOf" srcId="{0CCDBA33-9C39-41E8-AA7A-E0F344357831}" destId="{5E372E8B-0C74-4726-8568-62670B39579A}" srcOrd="0" destOrd="0" presId="urn:microsoft.com/office/officeart/2005/8/layout/hierarchy3"/>
    <dgm:cxn modelId="{DB87A6CA-CA96-4E41-8494-C0A3799CB552}" type="presParOf" srcId="{5E372E8B-0C74-4726-8568-62670B39579A}" destId="{EE3300D9-002B-4416-B312-CAC79346C0C4}" srcOrd="0" destOrd="0" presId="urn:microsoft.com/office/officeart/2005/8/layout/hierarchy3"/>
    <dgm:cxn modelId="{C8E29371-DDE4-4B6C-B3FB-DAC4678C30BE}" type="presParOf" srcId="{EE3300D9-002B-4416-B312-CAC79346C0C4}" destId="{31F30E90-F89A-4624-BB0C-EECB1BAD1069}" srcOrd="0" destOrd="0" presId="urn:microsoft.com/office/officeart/2005/8/layout/hierarchy3"/>
    <dgm:cxn modelId="{0E4DACCC-D024-43B3-A24F-F649911CA9CB}" type="presParOf" srcId="{EE3300D9-002B-4416-B312-CAC79346C0C4}" destId="{EB641800-7EA0-45AE-8CB6-D693B0A48648}" srcOrd="1" destOrd="0" presId="urn:microsoft.com/office/officeart/2005/8/layout/hierarchy3"/>
    <dgm:cxn modelId="{DF2767F5-DE29-4411-94E9-95A0A6492120}" type="presParOf" srcId="{5E372E8B-0C74-4726-8568-62670B39579A}" destId="{F561AB40-1743-40B5-8640-581D77429D53}" srcOrd="1" destOrd="0" presId="urn:microsoft.com/office/officeart/2005/8/layout/hierarchy3"/>
    <dgm:cxn modelId="{21EB8362-5B61-4562-877A-647C0574ECA7}" type="presParOf" srcId="{F561AB40-1743-40B5-8640-581D77429D53}" destId="{D09017F8-42F1-4E9B-AB7E-12337FE241D7}" srcOrd="0" destOrd="0" presId="urn:microsoft.com/office/officeart/2005/8/layout/hierarchy3"/>
    <dgm:cxn modelId="{C2B8E7E6-8284-43E1-8952-C87E9D28F461}" type="presParOf" srcId="{F561AB40-1743-40B5-8640-581D77429D53}" destId="{1C0A5276-4108-49B9-95B9-DF21D6DCA9B4}" srcOrd="1" destOrd="0" presId="urn:microsoft.com/office/officeart/2005/8/layout/hierarchy3"/>
    <dgm:cxn modelId="{E9374E60-F7B2-410D-A4EC-75B2AE720561}" type="presParOf" srcId="{0CCDBA33-9C39-41E8-AA7A-E0F344357831}" destId="{CCE784D2-628E-4DD7-937D-C53C978719DA}" srcOrd="1" destOrd="0" presId="urn:microsoft.com/office/officeart/2005/8/layout/hierarchy3"/>
    <dgm:cxn modelId="{101BDD61-2EE3-48E7-9DC9-19CA4306127D}" type="presParOf" srcId="{CCE784D2-628E-4DD7-937D-C53C978719DA}" destId="{83CEF533-4995-4D72-958F-C8A80A156595}" srcOrd="0" destOrd="0" presId="urn:microsoft.com/office/officeart/2005/8/layout/hierarchy3"/>
    <dgm:cxn modelId="{E5719583-EFAF-4EAE-AB46-C197995A2B68}" type="presParOf" srcId="{83CEF533-4995-4D72-958F-C8A80A156595}" destId="{805F28B2-B614-494D-822A-88997DB8FAA3}" srcOrd="0" destOrd="0" presId="urn:microsoft.com/office/officeart/2005/8/layout/hierarchy3"/>
    <dgm:cxn modelId="{67BCE3E1-FB6A-4A83-95C9-8A40250DE682}" type="presParOf" srcId="{83CEF533-4995-4D72-958F-C8A80A156595}" destId="{B86C06A0-C53D-406F-9EF9-BFB29B15A8D4}" srcOrd="1" destOrd="0" presId="urn:microsoft.com/office/officeart/2005/8/layout/hierarchy3"/>
    <dgm:cxn modelId="{5EA2D409-ED2C-459C-AD32-5C71746C541B}" type="presParOf" srcId="{CCE784D2-628E-4DD7-937D-C53C978719DA}" destId="{570FAD33-172C-42AB-8859-7F50E8BA8332}" srcOrd="1" destOrd="0" presId="urn:microsoft.com/office/officeart/2005/8/layout/hierarchy3"/>
    <dgm:cxn modelId="{5CB2DF6A-2430-48D5-ADD1-2015F61BBC51}" type="presParOf" srcId="{570FAD33-172C-42AB-8859-7F50E8BA8332}" destId="{CDE4185B-1F5E-4784-929A-4C884B344DD6}" srcOrd="0" destOrd="0" presId="urn:microsoft.com/office/officeart/2005/8/layout/hierarchy3"/>
    <dgm:cxn modelId="{28F2A27C-B1C5-4345-AEAE-E29423EAA7FC}" type="presParOf" srcId="{570FAD33-172C-42AB-8859-7F50E8BA8332}" destId="{545B4FDD-AD1E-421A-8A66-B887C47F6A8A}" srcOrd="1" destOrd="0" presId="urn:microsoft.com/office/officeart/2005/8/layout/hierarchy3"/>
    <dgm:cxn modelId="{DE384D0D-4262-4699-8058-D7916641B88C}" type="presParOf" srcId="{0CCDBA33-9C39-41E8-AA7A-E0F344357831}" destId="{46723B18-C45B-4DCF-97C7-A823837EBDF5}" srcOrd="2" destOrd="0" presId="urn:microsoft.com/office/officeart/2005/8/layout/hierarchy3"/>
    <dgm:cxn modelId="{BFAF19FB-4977-4B73-AC66-059504BF6D88}" type="presParOf" srcId="{46723B18-C45B-4DCF-97C7-A823837EBDF5}" destId="{5451DDBA-9B53-4C04-B412-C0FF6B7876AD}" srcOrd="0" destOrd="0" presId="urn:microsoft.com/office/officeart/2005/8/layout/hierarchy3"/>
    <dgm:cxn modelId="{AD1F764A-A9BA-4A7A-9E2F-FDB0A7E361CB}" type="presParOf" srcId="{5451DDBA-9B53-4C04-B412-C0FF6B7876AD}" destId="{042B4BEE-4A44-4A19-8E9E-3BA7BF90074F}" srcOrd="0" destOrd="0" presId="urn:microsoft.com/office/officeart/2005/8/layout/hierarchy3"/>
    <dgm:cxn modelId="{E076D953-3E68-4A89-9648-6D93307BA6B4}" type="presParOf" srcId="{5451DDBA-9B53-4C04-B412-C0FF6B7876AD}" destId="{B5CA2801-AE4E-465B-A35C-FFD96CBBE3C5}" srcOrd="1" destOrd="0" presId="urn:microsoft.com/office/officeart/2005/8/layout/hierarchy3"/>
    <dgm:cxn modelId="{C16E08C6-8C4D-4BB0-A410-6B9DC88086E9}" type="presParOf" srcId="{46723B18-C45B-4DCF-97C7-A823837EBDF5}" destId="{C6BC2076-5C55-4B8A-B6C4-F9E5B6DA47DE}" srcOrd="1" destOrd="0" presId="urn:microsoft.com/office/officeart/2005/8/layout/hierarchy3"/>
    <dgm:cxn modelId="{E984BC06-598F-44EF-8D49-69F34A35F8FF}" type="presParOf" srcId="{C6BC2076-5C55-4B8A-B6C4-F9E5B6DA47DE}" destId="{DFB2707F-516E-48E8-8EB7-8CCF1767C0EF}" srcOrd="0" destOrd="0" presId="urn:microsoft.com/office/officeart/2005/8/layout/hierarchy3"/>
    <dgm:cxn modelId="{7D64D18D-8BCB-4709-9390-BFE3EE371D85}" type="presParOf" srcId="{C6BC2076-5C55-4B8A-B6C4-F9E5B6DA47DE}" destId="{31364CBF-33CD-4599-974E-7FEBE8DEB2E6}" srcOrd="1" destOrd="0" presId="urn:microsoft.com/office/officeart/2005/8/layout/hierarchy3"/>
    <dgm:cxn modelId="{A0CE3767-42B4-4579-BDB4-D3E2F4D11E38}" type="presParOf" srcId="{0CCDBA33-9C39-41E8-AA7A-E0F344357831}" destId="{C19E4CEC-FA72-4555-8141-D00AFAC6E87B}" srcOrd="3" destOrd="0" presId="urn:microsoft.com/office/officeart/2005/8/layout/hierarchy3"/>
    <dgm:cxn modelId="{BBB03E8C-857C-4CF8-A78E-5BE30BC520FD}" type="presParOf" srcId="{C19E4CEC-FA72-4555-8141-D00AFAC6E87B}" destId="{57651362-14A7-4AA4-8E42-75B729BE7A07}" srcOrd="0" destOrd="0" presId="urn:microsoft.com/office/officeart/2005/8/layout/hierarchy3"/>
    <dgm:cxn modelId="{263F2B9E-586A-4AF8-B6DF-3E17DE71D0FE}" type="presParOf" srcId="{57651362-14A7-4AA4-8E42-75B729BE7A07}" destId="{C7878951-B89A-454F-9941-E71D39E080D0}" srcOrd="0" destOrd="0" presId="urn:microsoft.com/office/officeart/2005/8/layout/hierarchy3"/>
    <dgm:cxn modelId="{FD57A909-41BC-4E4E-9BDC-9520A158BFE2}" type="presParOf" srcId="{57651362-14A7-4AA4-8E42-75B729BE7A07}" destId="{08DB6FE5-43D8-496D-9619-F9ED13DB877F}" srcOrd="1" destOrd="0" presId="urn:microsoft.com/office/officeart/2005/8/layout/hierarchy3"/>
    <dgm:cxn modelId="{1FB2B870-231A-4E71-9691-2FE863024BD5}" type="presParOf" srcId="{C19E4CEC-FA72-4555-8141-D00AFAC6E87B}" destId="{08DBC5AA-C866-4544-A456-3DD49ACD5F39}" srcOrd="1" destOrd="0" presId="urn:microsoft.com/office/officeart/2005/8/layout/hierarchy3"/>
    <dgm:cxn modelId="{A460705D-DD6C-405D-8DF2-FD12E36DD329}" type="presParOf" srcId="{08DBC5AA-C866-4544-A456-3DD49ACD5F39}" destId="{63507D98-149D-4041-917C-778BEBF47F72}" srcOrd="0" destOrd="0" presId="urn:microsoft.com/office/officeart/2005/8/layout/hierarchy3"/>
    <dgm:cxn modelId="{C1D47ECD-4C54-4636-9215-13444EB1D4E3}" type="presParOf" srcId="{08DBC5AA-C866-4544-A456-3DD49ACD5F39}" destId="{B7506D7D-5F9D-4A51-B09F-9A93CEBC25F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E2E1C43-5815-4D1E-AD09-94D972263C5B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¿Porqué no se hace una votación directa para escoger a los miembros del Consejo Directivo?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CR" sz="2400" dirty="0" smtClean="0">
              <a:solidFill>
                <a:schemeClr val="tx1"/>
              </a:solidFill>
              <a:latin typeface="Arial"/>
              <a:ea typeface="Times New Roman"/>
            </a:rPr>
            <a:t>Tal como establece el artículo 40 de la ley 8228, sobre el proceso electoral de los integrantes del Consejo Directivo. Porque se considera necesario dar representatividad a los diferentes</a:t>
          </a:r>
          <a:r>
            <a:rPr lang="es-CR" sz="2400" baseline="0" dirty="0" smtClean="0">
              <a:solidFill>
                <a:schemeClr val="tx1"/>
              </a:solidFill>
              <a:latin typeface="Arial"/>
              <a:ea typeface="Times New Roman"/>
            </a:rPr>
            <a:t> sectores, aunado en caso de sustitución es sumamente relevante realizar el nombramiento de un nuevo Director lo antes posible para no paralizar los acuerdos y funcionamiento de la organización.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5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6391" custScaleY="6145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95890315-CE2B-4CEE-AC29-084315A84299}" type="presOf" srcId="{0DD44072-8E00-49A4-815F-72AABCD8A602}" destId="{B3CDEE82-D84F-4B7F-A0F6-CDE6197E1794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F81F4315-1C92-4F24-BE9A-607DD10A83B4}" type="presOf" srcId="{C5D61869-DFD3-4F1F-850C-6164D4FDF769}" destId="{C8C6B2CA-1EEE-44D4-9810-355CCB4F8A0D}" srcOrd="0" destOrd="0" presId="urn:microsoft.com/office/officeart/2005/8/layout/vList2"/>
    <dgm:cxn modelId="{CD6874C6-57E4-4E7F-B0FD-DFF810ECDE8F}" type="presOf" srcId="{3881BE91-5167-4A45-8324-3D85A3279A72}" destId="{C8C6B2CA-1EEE-44D4-9810-355CCB4F8A0D}" srcOrd="0" destOrd="1" presId="urn:microsoft.com/office/officeart/2005/8/layout/vList2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8885C116-D8D7-460C-A3BF-7C1B4468C5E7}" type="presOf" srcId="{5814C5C1-2830-49B6-8FBB-736AACA54E8E}" destId="{26743DF6-D2B0-4A45-B8A0-FC633BE2E939}" srcOrd="0" destOrd="0" presId="urn:microsoft.com/office/officeart/2005/8/layout/vList2"/>
    <dgm:cxn modelId="{968240D2-EC30-4EC5-AC7F-A136DA060E1A}" type="presParOf" srcId="{B3CDEE82-D84F-4B7F-A0F6-CDE6197E1794}" destId="{26743DF6-D2B0-4A45-B8A0-FC633BE2E939}" srcOrd="0" destOrd="0" presId="urn:microsoft.com/office/officeart/2005/8/layout/vList2"/>
    <dgm:cxn modelId="{41A0218D-094D-400D-B04D-32354A2E6E8F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DE43BB04-1C20-4FD1-A05C-35FB083A31EE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¿Cuánto tiempo durará este proceso electoral?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/>
      <dgm:spPr/>
      <dgm:t>
        <a:bodyPr/>
        <a:lstStyle/>
        <a:p>
          <a:pPr algn="just"/>
          <a:r>
            <a:rPr lang="es-CR" dirty="0" smtClean="0">
              <a:solidFill>
                <a:schemeClr val="tx1"/>
              </a:solidFill>
              <a:latin typeface="Arial"/>
              <a:ea typeface="Times New Roman"/>
            </a:rPr>
            <a:t>El proceso electoral dio inicio el pasado 04 de julio mediante comunicado por oficio, en el cual se informó sobre la Apertura del proceso para elección a miembros del Consejo Directivo y se extenderá hasta Noviembre, mes en el que los actuales Directivos cumplen su periodo de elección.</a:t>
          </a:r>
          <a:endParaRPr lang="es-CR" dirty="0">
            <a:solidFill>
              <a:schemeClr val="tx1"/>
            </a:solidFill>
            <a:latin typeface="Arial"/>
            <a:ea typeface="Times New Roman"/>
          </a:endParaRPr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F720096E-63B9-43CA-B88C-9FE61CE457ED}">
      <dgm:prSet phldrT="[Texto]"/>
      <dgm:spPr/>
      <dgm:t>
        <a:bodyPr/>
        <a:lstStyle/>
        <a:p>
          <a:pPr algn="just"/>
          <a:r>
            <a:rPr lang="es-CR" dirty="0" smtClean="0">
              <a:solidFill>
                <a:schemeClr val="tx1"/>
              </a:solidFill>
              <a:latin typeface="Arial"/>
              <a:ea typeface="Times New Roman"/>
            </a:rPr>
            <a:t>Existen dos procesos de votaciones y cada uno tiene fechas establecidas:</a:t>
          </a:r>
          <a:endParaRPr lang="es-CR" dirty="0">
            <a:solidFill>
              <a:schemeClr val="tx1"/>
            </a:solidFill>
            <a:latin typeface="Arial"/>
            <a:ea typeface="Times New Roman"/>
          </a:endParaRPr>
        </a:p>
      </dgm:t>
    </dgm:pt>
    <dgm:pt modelId="{CDD2B1E9-117C-44DB-AC45-64E7A898A9DB}" type="parTrans" cxnId="{83C95E83-A444-478B-8D26-5400C3CAD61D}">
      <dgm:prSet/>
      <dgm:spPr/>
      <dgm:t>
        <a:bodyPr/>
        <a:lstStyle/>
        <a:p>
          <a:endParaRPr lang="es-CR"/>
        </a:p>
      </dgm:t>
    </dgm:pt>
    <dgm:pt modelId="{539C609D-9288-4BAC-AA36-9885946BF7E7}" type="sibTrans" cxnId="{83C95E83-A444-478B-8D26-5400C3CAD61D}">
      <dgm:prSet/>
      <dgm:spPr/>
      <dgm:t>
        <a:bodyPr/>
        <a:lstStyle/>
        <a:p>
          <a:endParaRPr lang="es-CR"/>
        </a:p>
      </dgm:t>
    </dgm:pt>
    <dgm:pt modelId="{1362A2A0-785D-42D2-A02A-64AF251DBEA9}">
      <dgm:prSet phldrT="[Texto]"/>
      <dgm:spPr/>
      <dgm:t>
        <a:bodyPr/>
        <a:lstStyle/>
        <a:p>
          <a:pPr algn="just"/>
          <a:endParaRPr lang="es-CR" dirty="0">
            <a:solidFill>
              <a:schemeClr val="tx1"/>
            </a:solidFill>
            <a:latin typeface="Arial"/>
            <a:ea typeface="Times New Roman"/>
          </a:endParaRPr>
        </a:p>
      </dgm:t>
    </dgm:pt>
    <dgm:pt modelId="{C423C200-3C3B-4683-8297-2780B193B0E1}" type="parTrans" cxnId="{4DFFAE33-1C8F-4159-B7A4-1EDD6CEE7BA6}">
      <dgm:prSet/>
      <dgm:spPr/>
      <dgm:t>
        <a:bodyPr/>
        <a:lstStyle/>
        <a:p>
          <a:endParaRPr lang="es-CR"/>
        </a:p>
      </dgm:t>
    </dgm:pt>
    <dgm:pt modelId="{676CF690-C64C-41A4-89D4-EB25B51D0DE6}" type="sibTrans" cxnId="{4DFFAE33-1C8F-4159-B7A4-1EDD6CEE7BA6}">
      <dgm:prSet/>
      <dgm:spPr/>
      <dgm:t>
        <a:bodyPr/>
        <a:lstStyle/>
        <a:p>
          <a:endParaRPr lang="es-CR"/>
        </a:p>
      </dgm:t>
    </dgm:pt>
    <dgm:pt modelId="{4E4B9A0D-902D-4EF5-9727-FAA9C5FAE76E}">
      <dgm:prSet phldrT="[Texto]"/>
      <dgm:spPr/>
      <dgm:t>
        <a:bodyPr/>
        <a:lstStyle/>
        <a:p>
          <a:pPr algn="just"/>
          <a:endParaRPr lang="es-CR" dirty="0">
            <a:solidFill>
              <a:schemeClr val="tx1"/>
            </a:solidFill>
            <a:latin typeface="Arial"/>
            <a:ea typeface="Times New Roman"/>
          </a:endParaRPr>
        </a:p>
      </dgm:t>
    </dgm:pt>
    <dgm:pt modelId="{0EDE2870-FFD2-423B-818A-D8A50D66BC0C}" type="parTrans" cxnId="{279C3C25-D0E1-4EFE-BBBE-C91A4DC160D8}">
      <dgm:prSet/>
      <dgm:spPr/>
      <dgm:t>
        <a:bodyPr/>
        <a:lstStyle/>
        <a:p>
          <a:endParaRPr lang="es-CR"/>
        </a:p>
      </dgm:t>
    </dgm:pt>
    <dgm:pt modelId="{31CEC289-28BB-474B-BF70-A7A8D51F18C8}" type="sibTrans" cxnId="{279C3C25-D0E1-4EFE-BBBE-C91A4DC160D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4389" custScaleY="1648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 custScaleX="83143" custScaleY="2109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EE131DF-D458-4AD9-968A-16F3C26508F9}" type="presOf" srcId="{1362A2A0-785D-42D2-A02A-64AF251DBEA9}" destId="{C8C6B2CA-1EEE-44D4-9810-355CCB4F8A0D}" srcOrd="0" destOrd="4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279C3C25-D0E1-4EFE-BBBE-C91A4DC160D8}" srcId="{5814C5C1-2830-49B6-8FBB-736AACA54E8E}" destId="{4E4B9A0D-902D-4EF5-9727-FAA9C5FAE76E}" srcOrd="3" destOrd="0" parTransId="{0EDE2870-FFD2-423B-818A-D8A50D66BC0C}" sibTransId="{31CEC289-28BB-474B-BF70-A7A8D51F18C8}"/>
    <dgm:cxn modelId="{3D6B4095-CE85-4357-A8B1-F2F0C91F7DF8}" type="presOf" srcId="{0DD44072-8E00-49A4-815F-72AABCD8A602}" destId="{B3CDEE82-D84F-4B7F-A0F6-CDE6197E1794}" srcOrd="0" destOrd="0" presId="urn:microsoft.com/office/officeart/2005/8/layout/vList2"/>
    <dgm:cxn modelId="{BF5406B8-BD60-4DD1-8FE0-03226B0A7A1A}" type="presOf" srcId="{F720096E-63B9-43CA-B88C-9FE61CE457ED}" destId="{C8C6B2CA-1EEE-44D4-9810-355CCB4F8A0D}" srcOrd="0" destOrd="2" presId="urn:microsoft.com/office/officeart/2005/8/layout/vList2"/>
    <dgm:cxn modelId="{4DFFAE33-1C8F-4159-B7A4-1EDD6CEE7BA6}" srcId="{5814C5C1-2830-49B6-8FBB-736AACA54E8E}" destId="{1362A2A0-785D-42D2-A02A-64AF251DBEA9}" srcOrd="4" destOrd="0" parTransId="{C423C200-3C3B-4683-8297-2780B193B0E1}" sibTransId="{676CF690-C64C-41A4-89D4-EB25B51D0DE6}"/>
    <dgm:cxn modelId="{5155D834-AC99-431A-9918-E746810F0A65}" type="presOf" srcId="{3881BE91-5167-4A45-8324-3D85A3279A72}" destId="{C8C6B2CA-1EEE-44D4-9810-355CCB4F8A0D}" srcOrd="0" destOrd="1" presId="urn:microsoft.com/office/officeart/2005/8/layout/vList2"/>
    <dgm:cxn modelId="{F54605D3-BF11-4C99-A795-15126BC9F130}" type="presOf" srcId="{5814C5C1-2830-49B6-8FBB-736AACA54E8E}" destId="{26743DF6-D2B0-4A45-B8A0-FC633BE2E939}" srcOrd="0" destOrd="0" presId="urn:microsoft.com/office/officeart/2005/8/layout/vList2"/>
    <dgm:cxn modelId="{0C021F1F-37E9-4F37-B0B4-64E9CE984D0C}" type="presOf" srcId="{C5D61869-DFD3-4F1F-850C-6164D4FDF769}" destId="{C8C6B2CA-1EEE-44D4-9810-355CCB4F8A0D}" srcOrd="0" destOrd="0" presId="urn:microsoft.com/office/officeart/2005/8/layout/vList2"/>
    <dgm:cxn modelId="{D963473A-CF8D-4072-A250-80E389F80904}" type="presOf" srcId="{4E4B9A0D-902D-4EF5-9727-FAA9C5FAE76E}" destId="{C8C6B2CA-1EEE-44D4-9810-355CCB4F8A0D}" srcOrd="0" destOrd="3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83C95E83-A444-478B-8D26-5400C3CAD61D}" srcId="{5814C5C1-2830-49B6-8FBB-736AACA54E8E}" destId="{F720096E-63B9-43CA-B88C-9FE61CE457ED}" srcOrd="2" destOrd="0" parTransId="{CDD2B1E9-117C-44DB-AC45-64E7A898A9DB}" sibTransId="{539C609D-9288-4BAC-AA36-9885946BF7E7}"/>
    <dgm:cxn modelId="{18853626-A553-4294-A714-BCDE0D8F183A}" type="presParOf" srcId="{B3CDEE82-D84F-4B7F-A0F6-CDE6197E1794}" destId="{26743DF6-D2B0-4A45-B8A0-FC633BE2E939}" srcOrd="0" destOrd="0" presId="urn:microsoft.com/office/officeart/2005/8/layout/vList2"/>
    <dgm:cxn modelId="{36980156-FE88-44B2-B766-948AA722AA63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A4BE97-B2D2-4764-A375-D0E58990D1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EAB4A64-48F6-4068-AE18-3C11B29AC8C4}">
      <dgm:prSet phldrT="[Texto]"/>
      <dgm:spPr/>
      <dgm:t>
        <a:bodyPr/>
        <a:lstStyle/>
        <a:p>
          <a:pPr algn="ctr"/>
          <a:r>
            <a:rPr lang="es-CR" b="1" dirty="0" smtClean="0"/>
            <a:t>Elección Asamblea de Representantes</a:t>
          </a:r>
          <a:endParaRPr lang="es-CR" b="1" dirty="0"/>
        </a:p>
      </dgm:t>
    </dgm:pt>
    <dgm:pt modelId="{01EA4CB3-8D4B-4047-B1F0-94071D05314C}" type="parTrans" cxnId="{7FB209B3-C824-408D-8AC6-DBB3B9C40FAB}">
      <dgm:prSet/>
      <dgm:spPr/>
      <dgm:t>
        <a:bodyPr/>
        <a:lstStyle/>
        <a:p>
          <a:endParaRPr lang="es-CR"/>
        </a:p>
      </dgm:t>
    </dgm:pt>
    <dgm:pt modelId="{77CB637D-F3D0-44BD-A54C-B16E19320A79}" type="sibTrans" cxnId="{7FB209B3-C824-408D-8AC6-DBB3B9C40FAB}">
      <dgm:prSet/>
      <dgm:spPr/>
      <dgm:t>
        <a:bodyPr/>
        <a:lstStyle/>
        <a:p>
          <a:endParaRPr lang="es-CR"/>
        </a:p>
      </dgm:t>
    </dgm:pt>
    <dgm:pt modelId="{D24D32B2-AB91-44A8-8F35-3F2614E8A362}">
      <dgm:prSet phldrT="[Texto]"/>
      <dgm:spPr/>
      <dgm:t>
        <a:bodyPr/>
        <a:lstStyle/>
        <a:p>
          <a:pPr algn="l"/>
          <a:r>
            <a:rPr lang="es-CR" dirty="0" smtClean="0"/>
            <a:t>Inicio: 01/09/2023</a:t>
          </a:r>
        </a:p>
      </dgm:t>
    </dgm:pt>
    <dgm:pt modelId="{760143ED-3756-4C4E-A302-6B80A655DB13}" type="parTrans" cxnId="{1A788B80-F1E6-42A5-BD14-9CF8BAFAFDDD}">
      <dgm:prSet/>
      <dgm:spPr/>
      <dgm:t>
        <a:bodyPr/>
        <a:lstStyle/>
        <a:p>
          <a:endParaRPr lang="es-CR"/>
        </a:p>
      </dgm:t>
    </dgm:pt>
    <dgm:pt modelId="{2BCAEDEF-BCF2-4497-9108-090E45EE9408}" type="sibTrans" cxnId="{1A788B80-F1E6-42A5-BD14-9CF8BAFAFDDD}">
      <dgm:prSet/>
      <dgm:spPr/>
      <dgm:t>
        <a:bodyPr/>
        <a:lstStyle/>
        <a:p>
          <a:endParaRPr lang="es-CR"/>
        </a:p>
      </dgm:t>
    </dgm:pt>
    <dgm:pt modelId="{5D4C15F2-FA6B-41FC-BDC4-E6A425242F01}">
      <dgm:prSet phldrT="[Texto]"/>
      <dgm:spPr/>
      <dgm:t>
        <a:bodyPr/>
        <a:lstStyle/>
        <a:p>
          <a:pPr algn="ctr"/>
          <a:r>
            <a:rPr lang="es-CR" b="1" dirty="0" smtClean="0"/>
            <a:t>Elección de dos Miembros del Consejo Directivo</a:t>
          </a:r>
          <a:endParaRPr lang="es-CR" b="1" dirty="0"/>
        </a:p>
      </dgm:t>
    </dgm:pt>
    <dgm:pt modelId="{BB11FD0B-160F-4B15-8B1F-4633A694A7BC}" type="parTrans" cxnId="{889B8A7B-9D89-4B82-88CD-032833AA4248}">
      <dgm:prSet/>
      <dgm:spPr/>
      <dgm:t>
        <a:bodyPr/>
        <a:lstStyle/>
        <a:p>
          <a:endParaRPr lang="es-CR"/>
        </a:p>
      </dgm:t>
    </dgm:pt>
    <dgm:pt modelId="{E816EAAA-2F65-4DFA-A541-5FF9093DF451}" type="sibTrans" cxnId="{889B8A7B-9D89-4B82-88CD-032833AA4248}">
      <dgm:prSet/>
      <dgm:spPr/>
      <dgm:t>
        <a:bodyPr/>
        <a:lstStyle/>
        <a:p>
          <a:endParaRPr lang="es-CR"/>
        </a:p>
      </dgm:t>
    </dgm:pt>
    <dgm:pt modelId="{D592B59A-D772-4CDC-ABDE-72BD261E781C}">
      <dgm:prSet phldrT="[Texto]"/>
      <dgm:spPr/>
      <dgm:t>
        <a:bodyPr/>
        <a:lstStyle/>
        <a:p>
          <a:pPr algn="l"/>
          <a:r>
            <a:rPr lang="es-CR" dirty="0" smtClean="0"/>
            <a:t>Inicio:12 /09/2023</a:t>
          </a:r>
          <a:endParaRPr lang="es-CR" dirty="0"/>
        </a:p>
      </dgm:t>
    </dgm:pt>
    <dgm:pt modelId="{0824BD02-7621-424A-8D26-2BAABC1684A5}" type="sibTrans" cxnId="{5F80962F-EF35-4060-8DAA-14F336360EBD}">
      <dgm:prSet/>
      <dgm:spPr/>
      <dgm:t>
        <a:bodyPr/>
        <a:lstStyle/>
        <a:p>
          <a:endParaRPr lang="es-CR"/>
        </a:p>
      </dgm:t>
    </dgm:pt>
    <dgm:pt modelId="{7894740A-A501-47F6-869D-F44AD3A49E7E}" type="parTrans" cxnId="{5F80962F-EF35-4060-8DAA-14F336360EBD}">
      <dgm:prSet/>
      <dgm:spPr/>
      <dgm:t>
        <a:bodyPr/>
        <a:lstStyle/>
        <a:p>
          <a:endParaRPr lang="es-CR"/>
        </a:p>
      </dgm:t>
    </dgm:pt>
    <dgm:pt modelId="{FC6B319E-CA18-47B2-ADFE-F9C83A896F9C}">
      <dgm:prSet phldrT="[Texto]"/>
      <dgm:spPr/>
      <dgm:t>
        <a:bodyPr/>
        <a:lstStyle/>
        <a:p>
          <a:pPr algn="l"/>
          <a:r>
            <a:rPr lang="es-CR" dirty="0" smtClean="0"/>
            <a:t>Fin: 02/09/2023</a:t>
          </a:r>
        </a:p>
      </dgm:t>
    </dgm:pt>
    <dgm:pt modelId="{6735082D-AD4E-41C0-8134-F82760AAD585}" type="parTrans" cxnId="{8ED7454C-CD3C-4ABF-AB00-4EE9C071C8CB}">
      <dgm:prSet/>
      <dgm:spPr/>
      <dgm:t>
        <a:bodyPr/>
        <a:lstStyle/>
        <a:p>
          <a:endParaRPr lang="es-CR"/>
        </a:p>
      </dgm:t>
    </dgm:pt>
    <dgm:pt modelId="{26BA5CE9-1E1B-4BD2-9DBF-EEB8E0C7E9BB}" type="sibTrans" cxnId="{8ED7454C-CD3C-4ABF-AB00-4EE9C071C8CB}">
      <dgm:prSet/>
      <dgm:spPr/>
      <dgm:t>
        <a:bodyPr/>
        <a:lstStyle/>
        <a:p>
          <a:endParaRPr lang="es-CR"/>
        </a:p>
      </dgm:t>
    </dgm:pt>
    <dgm:pt modelId="{0AF3499E-71AB-454B-810E-678F5B97C126}">
      <dgm:prSet phldrT="[Texto]"/>
      <dgm:spPr/>
      <dgm:t>
        <a:bodyPr/>
        <a:lstStyle/>
        <a:p>
          <a:pPr algn="l"/>
          <a:r>
            <a:rPr lang="es-CR" dirty="0" smtClean="0"/>
            <a:t>Fin:12/09/2023</a:t>
          </a:r>
        </a:p>
      </dgm:t>
    </dgm:pt>
    <dgm:pt modelId="{D3035504-A33C-4A0D-83B7-5CF3E394C3CF}" type="parTrans" cxnId="{B7C35545-187D-457E-96AE-691F16D0A7F2}">
      <dgm:prSet/>
      <dgm:spPr/>
      <dgm:t>
        <a:bodyPr/>
        <a:lstStyle/>
        <a:p>
          <a:endParaRPr lang="es-CR"/>
        </a:p>
      </dgm:t>
    </dgm:pt>
    <dgm:pt modelId="{DCB43C8C-6123-4492-9C6F-5D318101C192}" type="sibTrans" cxnId="{B7C35545-187D-457E-96AE-691F16D0A7F2}">
      <dgm:prSet/>
      <dgm:spPr/>
      <dgm:t>
        <a:bodyPr/>
        <a:lstStyle/>
        <a:p>
          <a:endParaRPr lang="es-CR"/>
        </a:p>
      </dgm:t>
    </dgm:pt>
    <dgm:pt modelId="{6FAAEB2F-F532-4445-9A83-0D6F4B3F616E}" type="pres">
      <dgm:prSet presAssocID="{4CA4BE97-B2D2-4764-A375-D0E58990D1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B9E976-B5A8-4C56-8ADD-41F3033E7796}" type="pres">
      <dgm:prSet presAssocID="{5EAB4A64-48F6-4068-AE18-3C11B29AC8C4}" presName="node" presStyleLbl="node1" presStyleIdx="0" presStyleCnt="2" custLinFactNeighborY="1278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4860B87-F62C-4B5F-AD6B-75D0D4DDC067}" type="pres">
      <dgm:prSet presAssocID="{77CB637D-F3D0-44BD-A54C-B16E19320A79}" presName="sibTrans" presStyleCnt="0"/>
      <dgm:spPr/>
    </dgm:pt>
    <dgm:pt modelId="{4114EE46-7A16-4A92-95A5-BCD1DEEB726F}" type="pres">
      <dgm:prSet presAssocID="{5D4C15F2-FA6B-41FC-BDC4-E6A425242F01}" presName="node" presStyleLbl="node1" presStyleIdx="1" presStyleCnt="2" custLinFactNeighborY="1385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ED7454C-CD3C-4ABF-AB00-4EE9C071C8CB}" srcId="{5EAB4A64-48F6-4068-AE18-3C11B29AC8C4}" destId="{FC6B319E-CA18-47B2-ADFE-F9C83A896F9C}" srcOrd="1" destOrd="0" parTransId="{6735082D-AD4E-41C0-8134-F82760AAD585}" sibTransId="{26BA5CE9-1E1B-4BD2-9DBF-EEB8E0C7E9BB}"/>
    <dgm:cxn modelId="{7F164E37-74CE-4D9F-8FDF-2488970CDF94}" type="presOf" srcId="{D24D32B2-AB91-44A8-8F35-3F2614E8A362}" destId="{1CB9E976-B5A8-4C56-8ADD-41F3033E7796}" srcOrd="0" destOrd="1" presId="urn:microsoft.com/office/officeart/2005/8/layout/default"/>
    <dgm:cxn modelId="{B7C35545-187D-457E-96AE-691F16D0A7F2}" srcId="{5D4C15F2-FA6B-41FC-BDC4-E6A425242F01}" destId="{0AF3499E-71AB-454B-810E-678F5B97C126}" srcOrd="1" destOrd="0" parTransId="{D3035504-A33C-4A0D-83B7-5CF3E394C3CF}" sibTransId="{DCB43C8C-6123-4492-9C6F-5D318101C192}"/>
    <dgm:cxn modelId="{66A7AC45-DB98-4FAB-B123-AF783A21AC97}" type="presOf" srcId="{5D4C15F2-FA6B-41FC-BDC4-E6A425242F01}" destId="{4114EE46-7A16-4A92-95A5-BCD1DEEB726F}" srcOrd="0" destOrd="0" presId="urn:microsoft.com/office/officeart/2005/8/layout/default"/>
    <dgm:cxn modelId="{FB5D84BE-0C7D-496D-81ED-C68CDAB66108}" type="presOf" srcId="{D592B59A-D772-4CDC-ABDE-72BD261E781C}" destId="{4114EE46-7A16-4A92-95A5-BCD1DEEB726F}" srcOrd="0" destOrd="1" presId="urn:microsoft.com/office/officeart/2005/8/layout/default"/>
    <dgm:cxn modelId="{81326E7B-5DF8-437C-A0DC-EC2AAD5E059E}" type="presOf" srcId="{FC6B319E-CA18-47B2-ADFE-F9C83A896F9C}" destId="{1CB9E976-B5A8-4C56-8ADD-41F3033E7796}" srcOrd="0" destOrd="2" presId="urn:microsoft.com/office/officeart/2005/8/layout/default"/>
    <dgm:cxn modelId="{5F80962F-EF35-4060-8DAA-14F336360EBD}" srcId="{5D4C15F2-FA6B-41FC-BDC4-E6A425242F01}" destId="{D592B59A-D772-4CDC-ABDE-72BD261E781C}" srcOrd="0" destOrd="0" parTransId="{7894740A-A501-47F6-869D-F44AD3A49E7E}" sibTransId="{0824BD02-7621-424A-8D26-2BAABC1684A5}"/>
    <dgm:cxn modelId="{2C2B7BBB-10E4-400D-B783-F67C71C3EF65}" type="presOf" srcId="{5EAB4A64-48F6-4068-AE18-3C11B29AC8C4}" destId="{1CB9E976-B5A8-4C56-8ADD-41F3033E7796}" srcOrd="0" destOrd="0" presId="urn:microsoft.com/office/officeart/2005/8/layout/default"/>
    <dgm:cxn modelId="{7FB209B3-C824-408D-8AC6-DBB3B9C40FAB}" srcId="{4CA4BE97-B2D2-4764-A375-D0E58990D1E4}" destId="{5EAB4A64-48F6-4068-AE18-3C11B29AC8C4}" srcOrd="0" destOrd="0" parTransId="{01EA4CB3-8D4B-4047-B1F0-94071D05314C}" sibTransId="{77CB637D-F3D0-44BD-A54C-B16E19320A79}"/>
    <dgm:cxn modelId="{1A788B80-F1E6-42A5-BD14-9CF8BAFAFDDD}" srcId="{5EAB4A64-48F6-4068-AE18-3C11B29AC8C4}" destId="{D24D32B2-AB91-44A8-8F35-3F2614E8A362}" srcOrd="0" destOrd="0" parTransId="{760143ED-3756-4C4E-A302-6B80A655DB13}" sibTransId="{2BCAEDEF-BCF2-4497-9108-090E45EE9408}"/>
    <dgm:cxn modelId="{889B8A7B-9D89-4B82-88CD-032833AA4248}" srcId="{4CA4BE97-B2D2-4764-A375-D0E58990D1E4}" destId="{5D4C15F2-FA6B-41FC-BDC4-E6A425242F01}" srcOrd="1" destOrd="0" parTransId="{BB11FD0B-160F-4B15-8B1F-4633A694A7BC}" sibTransId="{E816EAAA-2F65-4DFA-A541-5FF9093DF451}"/>
    <dgm:cxn modelId="{9B243AE8-A8DE-43E3-A982-216FC25E61AE}" type="presOf" srcId="{4CA4BE97-B2D2-4764-A375-D0E58990D1E4}" destId="{6FAAEB2F-F532-4445-9A83-0D6F4B3F616E}" srcOrd="0" destOrd="0" presId="urn:microsoft.com/office/officeart/2005/8/layout/default"/>
    <dgm:cxn modelId="{AD782689-E0F4-452A-BDAC-42A629B1ED5D}" type="presOf" srcId="{0AF3499E-71AB-454B-810E-678F5B97C126}" destId="{4114EE46-7A16-4A92-95A5-BCD1DEEB726F}" srcOrd="0" destOrd="2" presId="urn:microsoft.com/office/officeart/2005/8/layout/default"/>
    <dgm:cxn modelId="{01043645-A40C-42D4-BAB1-0AAE5DCF85BE}" type="presParOf" srcId="{6FAAEB2F-F532-4445-9A83-0D6F4B3F616E}" destId="{1CB9E976-B5A8-4C56-8ADD-41F3033E7796}" srcOrd="0" destOrd="0" presId="urn:microsoft.com/office/officeart/2005/8/layout/default"/>
    <dgm:cxn modelId="{4134E69B-2923-4950-8D0E-C29A1E74A2A6}" type="presParOf" srcId="{6FAAEB2F-F532-4445-9A83-0D6F4B3F616E}" destId="{E4860B87-F62C-4B5F-AD6B-75D0D4DDC067}" srcOrd="1" destOrd="0" presId="urn:microsoft.com/office/officeart/2005/8/layout/default"/>
    <dgm:cxn modelId="{24C50E5E-B7EC-47B1-954A-89396C2B2147}" type="presParOf" srcId="{6FAAEB2F-F532-4445-9A83-0D6F4B3F616E}" destId="{4114EE46-7A16-4A92-95A5-BCD1DEEB726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023F625B-4C23-4474-A3D8-42A1BAC4B46D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¿Por qué los miembros del Tribunal los nombra el Director del Cuerpo de Bomberos?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/>
      <dgm:spPr/>
      <dgm:t>
        <a:bodyPr/>
        <a:lstStyle/>
        <a:p>
          <a:pPr algn="just"/>
          <a:r>
            <a:rPr lang="es-ES" dirty="0" smtClean="0">
              <a:latin typeface="Arial"/>
              <a:ea typeface="Times New Roman"/>
            </a:rPr>
            <a:t>Según </a:t>
          </a:r>
          <a:r>
            <a:rPr lang="es-ES" b="1" u="sng" dirty="0" smtClean="0">
              <a:latin typeface="Arial"/>
              <a:ea typeface="Times New Roman"/>
            </a:rPr>
            <a:t>artículo </a:t>
          </a:r>
          <a:r>
            <a:rPr lang="es-ES" b="1" u="none" dirty="0" smtClean="0">
              <a:latin typeface="Arial"/>
              <a:ea typeface="Times New Roman"/>
            </a:rPr>
            <a:t>32 </a:t>
          </a:r>
          <a:r>
            <a:rPr lang="es-ES" u="none" dirty="0" smtClean="0">
              <a:latin typeface="Arial"/>
              <a:ea typeface="Times New Roman"/>
            </a:rPr>
            <a:t>del</a:t>
          </a:r>
          <a:r>
            <a:rPr lang="es-ES" dirty="0" smtClean="0">
              <a:latin typeface="Arial"/>
              <a:ea typeface="Times New Roman"/>
            </a:rPr>
            <a:t> Reglamento a la Ley de Bomberos. Los miembros del Tribunal Electoral, los nombra el Director del Cuerpo de Bomberos. </a:t>
          </a:r>
          <a:endParaRPr lang="es-CR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1571" custScaleY="6145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A6661DD-BDBF-495F-9118-F9BA7A870454}" type="presOf" srcId="{5814C5C1-2830-49B6-8FBB-736AACA54E8E}" destId="{26743DF6-D2B0-4A45-B8A0-FC633BE2E939}" srcOrd="0" destOrd="0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0734A2B2-3547-441D-A9BE-984736524B16}" type="presOf" srcId="{0DD44072-8E00-49A4-815F-72AABCD8A602}" destId="{B3CDEE82-D84F-4B7F-A0F6-CDE6197E1794}" srcOrd="0" destOrd="0" presId="urn:microsoft.com/office/officeart/2005/8/layout/vList2"/>
    <dgm:cxn modelId="{344D702D-A887-4107-AD4D-61BE2694D676}" type="presOf" srcId="{3881BE91-5167-4A45-8324-3D85A3279A72}" destId="{C8C6B2CA-1EEE-44D4-9810-355CCB4F8A0D}" srcOrd="0" destOrd="1" presId="urn:microsoft.com/office/officeart/2005/8/layout/vList2"/>
    <dgm:cxn modelId="{A8E17487-C5AF-4183-B97D-3561A18D5AC8}" type="presOf" srcId="{C5D61869-DFD3-4F1F-850C-6164D4FDF769}" destId="{C8C6B2CA-1EEE-44D4-9810-355CCB4F8A0D}" srcOrd="0" destOrd="0" presId="urn:microsoft.com/office/officeart/2005/8/layout/vList2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BF3DE8CD-F10C-4825-9B21-7F082F3970B7}" type="presParOf" srcId="{B3CDEE82-D84F-4B7F-A0F6-CDE6197E1794}" destId="{26743DF6-D2B0-4A45-B8A0-FC633BE2E939}" srcOrd="0" destOrd="0" presId="urn:microsoft.com/office/officeart/2005/8/layout/vList2"/>
    <dgm:cxn modelId="{824BE7D4-BCE3-4268-98A6-1D4F6C6B99A7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ES" dirty="0" smtClean="0">
              <a:latin typeface="Arial"/>
              <a:ea typeface="Times New Roman"/>
            </a:rPr>
            <a:t>¿Cómo esta conformado el Consejo Directivo del Cuerpo</a:t>
          </a:r>
          <a:r>
            <a:rPr lang="es-ES" baseline="0" dirty="0" smtClean="0">
              <a:latin typeface="Arial"/>
              <a:ea typeface="Times New Roman"/>
            </a:rPr>
            <a:t> de Bomberos</a:t>
          </a:r>
          <a:r>
            <a:rPr lang="es-ES" dirty="0" smtClean="0">
              <a:latin typeface="Arial"/>
              <a:ea typeface="Times New Roman"/>
            </a:rPr>
            <a:t>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Está conformado por 5 integrantes y son el nivel mas alto para la decisiones administrativas dentro de nuestra organización.  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6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677664F0-E0D1-4CE6-9C16-D6D39AF9D50D}">
      <dgm:prSet phldrT="[Texto]"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Tres de los miembros son escogidos por el Instituto Nacional de Seguros y dos son elegidos por el Cuerpo de Bomberos.</a:t>
          </a:r>
          <a:endParaRPr lang="es-CR" sz="2400" dirty="0"/>
        </a:p>
      </dgm:t>
    </dgm:pt>
    <dgm:pt modelId="{3DB475FC-75A1-4DB0-A182-31BFF6E822D7}" type="parTrans" cxnId="{A5ECF4CA-D373-4EF3-BA96-16993757CB70}">
      <dgm:prSet/>
      <dgm:spPr/>
      <dgm:t>
        <a:bodyPr/>
        <a:lstStyle/>
        <a:p>
          <a:endParaRPr lang="es-CR"/>
        </a:p>
      </dgm:t>
    </dgm:pt>
    <dgm:pt modelId="{52BF2141-CD5B-48B9-A686-9CB44DF9BCC2}" type="sibTrans" cxnId="{A5ECF4CA-D373-4EF3-BA96-16993757CB70}">
      <dgm:prSet/>
      <dgm:spPr/>
      <dgm:t>
        <a:bodyPr/>
        <a:lstStyle/>
        <a:p>
          <a:endParaRPr lang="es-CR"/>
        </a:p>
      </dgm:t>
    </dgm:pt>
    <dgm:pt modelId="{C6363DBE-F724-4E3D-8585-B3CBC9FC956C}">
      <dgm:prSet phldrT="[Texto]"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La elección de los próximos dos candidatos que representarán a nuestra Institución ante el Consejo Directivo desarrollarán labores dentro del periodo 2023-2028.</a:t>
          </a:r>
          <a:endParaRPr lang="es-CR" sz="2400" dirty="0"/>
        </a:p>
      </dgm:t>
    </dgm:pt>
    <dgm:pt modelId="{E741EBAF-892A-4A9C-BC77-6F681088846F}" type="parTrans" cxnId="{44CD4C87-C2EB-490B-B085-5D3F5E6DE2A6}">
      <dgm:prSet/>
      <dgm:spPr/>
      <dgm:t>
        <a:bodyPr/>
        <a:lstStyle/>
        <a:p>
          <a:endParaRPr lang="es-CR"/>
        </a:p>
      </dgm:t>
    </dgm:pt>
    <dgm:pt modelId="{37E0B266-FA1A-4070-A206-55FFBCAC4048}" type="sibTrans" cxnId="{44CD4C87-C2EB-490B-B085-5D3F5E6DE2A6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6391" custScaleY="2227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05474BF-6D34-482E-BBAC-77FFE39C57EF}" type="presOf" srcId="{C5D61869-DFD3-4F1F-850C-6164D4FDF769}" destId="{C8C6B2CA-1EEE-44D4-9810-355CCB4F8A0D}" srcOrd="0" destOrd="0" presId="urn:microsoft.com/office/officeart/2005/8/layout/vList2"/>
    <dgm:cxn modelId="{A5ECF4CA-D373-4EF3-BA96-16993757CB70}" srcId="{5814C5C1-2830-49B6-8FBB-736AACA54E8E}" destId="{677664F0-E0D1-4CE6-9C16-D6D39AF9D50D}" srcOrd="2" destOrd="0" parTransId="{3DB475FC-75A1-4DB0-A182-31BFF6E822D7}" sibTransId="{52BF2141-CD5B-48B9-A686-9CB44DF9BCC2}"/>
    <dgm:cxn modelId="{44CD4C87-C2EB-490B-B085-5D3F5E6DE2A6}" srcId="{5814C5C1-2830-49B6-8FBB-736AACA54E8E}" destId="{C6363DBE-F724-4E3D-8585-B3CBC9FC956C}" srcOrd="3" destOrd="0" parTransId="{E741EBAF-892A-4A9C-BC77-6F681088846F}" sibTransId="{37E0B266-FA1A-4070-A206-55FFBCAC4048}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088D486E-2CF0-4944-972C-960AA67F9071}" type="presOf" srcId="{677664F0-E0D1-4CE6-9C16-D6D39AF9D50D}" destId="{C8C6B2CA-1EEE-44D4-9810-355CCB4F8A0D}" srcOrd="0" destOrd="2" presId="urn:microsoft.com/office/officeart/2005/8/layout/vList2"/>
    <dgm:cxn modelId="{77BA7D87-423D-455D-B2E4-E20DD258EC93}" type="presOf" srcId="{3881BE91-5167-4A45-8324-3D85A3279A72}" destId="{C8C6B2CA-1EEE-44D4-9810-355CCB4F8A0D}" srcOrd="0" destOrd="1" presId="urn:microsoft.com/office/officeart/2005/8/layout/vList2"/>
    <dgm:cxn modelId="{0B0117B3-83F7-4EC3-9FF4-CA461481AD96}" type="presOf" srcId="{0DD44072-8E00-49A4-815F-72AABCD8A602}" destId="{B3CDEE82-D84F-4B7F-A0F6-CDE6197E1794}" srcOrd="0" destOrd="0" presId="urn:microsoft.com/office/officeart/2005/8/layout/vList2"/>
    <dgm:cxn modelId="{8E5BC168-8377-4258-BDB2-733BDA3C97CD}" type="presOf" srcId="{5814C5C1-2830-49B6-8FBB-736AACA54E8E}" destId="{26743DF6-D2B0-4A45-B8A0-FC633BE2E939}" srcOrd="0" destOrd="0" presId="urn:microsoft.com/office/officeart/2005/8/layout/vList2"/>
    <dgm:cxn modelId="{DFD68082-9AE4-4482-B41F-76010C2D9A3B}" type="presOf" srcId="{C6363DBE-F724-4E3D-8585-B3CBC9FC956C}" destId="{C8C6B2CA-1EEE-44D4-9810-355CCB4F8A0D}" srcOrd="0" destOrd="3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A2193EC6-BBAB-4183-9F47-154D171838E3}" type="presParOf" srcId="{B3CDEE82-D84F-4B7F-A0F6-CDE6197E1794}" destId="{26743DF6-D2B0-4A45-B8A0-FC633BE2E939}" srcOrd="0" destOrd="0" presId="urn:microsoft.com/office/officeart/2005/8/layout/vList2"/>
    <dgm:cxn modelId="{F8C71A9A-A1B3-425E-B265-6F81F6B0416B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BA540BC3-FB8A-4156-BC06-E042D0178AA3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¿Cuál es la máxima autoridad en el Cuerpo de Bomberos?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 custT="1"/>
      <dgm:spPr/>
      <dgm:t>
        <a:bodyPr/>
        <a:lstStyle/>
        <a:p>
          <a:pPr algn="l"/>
          <a:r>
            <a:rPr lang="es-ES" sz="2400" dirty="0" smtClean="0">
              <a:latin typeface="Arial"/>
              <a:ea typeface="Times New Roman"/>
            </a:rPr>
            <a:t>El Consejo Directivo es la máxima autoridad dentro de Bomberos.  </a:t>
          </a:r>
          <a:endParaRPr lang="es-CR" sz="18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6391" custScaleY="22276" custLinFactNeighborY="-2620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06A1A7EB-EEE8-49A9-98D7-E677D251393A}" type="presOf" srcId="{5814C5C1-2830-49B6-8FBB-736AACA54E8E}" destId="{26743DF6-D2B0-4A45-B8A0-FC633BE2E939}" srcOrd="0" destOrd="0" presId="urn:microsoft.com/office/officeart/2005/8/layout/vList2"/>
    <dgm:cxn modelId="{191E7D09-895C-428E-B62C-74B436A11C56}" type="presOf" srcId="{C5D61869-DFD3-4F1F-850C-6164D4FDF769}" destId="{C8C6B2CA-1EEE-44D4-9810-355CCB4F8A0D}" srcOrd="0" destOrd="0" presId="urn:microsoft.com/office/officeart/2005/8/layout/vList2"/>
    <dgm:cxn modelId="{E4155A68-35D8-4E33-BD7C-76A681CF132F}" type="presOf" srcId="{0DD44072-8E00-49A4-815F-72AABCD8A602}" destId="{B3CDEE82-D84F-4B7F-A0F6-CDE6197E1794}" srcOrd="0" destOrd="0" presId="urn:microsoft.com/office/officeart/2005/8/layout/vList2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A333077E-4568-4CE2-9E9E-9D5F87F2ED5B}" type="presParOf" srcId="{B3CDEE82-D84F-4B7F-A0F6-CDE6197E1794}" destId="{26743DF6-D2B0-4A45-B8A0-FC633BE2E939}" srcOrd="0" destOrd="0" presId="urn:microsoft.com/office/officeart/2005/8/layout/vList2"/>
    <dgm:cxn modelId="{07DBF6AC-ACDB-4E25-9846-8CFD498F5CA7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¿Podrán ser miembros del Consejo Directivo, Bomberos permanentes pensionados?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/>
              <a:ea typeface="Times New Roman"/>
            </a:rPr>
            <a:t>Efectivamente, siempre y cuando no estén como miembros activos de la organización, ni sean</a:t>
          </a:r>
          <a:r>
            <a:rPr lang="es-ES" sz="2400" baseline="0" dirty="0" smtClean="0">
              <a:latin typeface="Arial"/>
              <a:ea typeface="Times New Roman"/>
            </a:rPr>
            <a:t> accionistas de empresas o entidades que mantengan contrataciones con el Cuerpo de Bomberos.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 custT="1"/>
      <dgm:spPr/>
      <dgm:t>
        <a:bodyPr/>
        <a:lstStyle/>
        <a:p>
          <a:pPr algn="l"/>
          <a:endParaRPr lang="es-CR" sz="18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3809" custScaleY="15638" custLinFactNeighborX="-40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78F60473-5CDB-4058-B6C2-EC6D47D2D112}" type="presOf" srcId="{3881BE91-5167-4A45-8324-3D85A3279A72}" destId="{C8C6B2CA-1EEE-44D4-9810-355CCB4F8A0D}" srcOrd="0" destOrd="1" presId="urn:microsoft.com/office/officeart/2005/8/layout/vList2"/>
    <dgm:cxn modelId="{DA749124-63DE-463B-A726-B400AAA1F1E8}" type="presOf" srcId="{C5D61869-DFD3-4F1F-850C-6164D4FDF769}" destId="{C8C6B2CA-1EEE-44D4-9810-355CCB4F8A0D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61935E8D-3698-4443-A4EE-BFF45A721A68}" type="presOf" srcId="{5814C5C1-2830-49B6-8FBB-736AACA54E8E}" destId="{26743DF6-D2B0-4A45-B8A0-FC633BE2E939}" srcOrd="0" destOrd="0" presId="urn:microsoft.com/office/officeart/2005/8/layout/vList2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2C08A037-EFDA-41A6-BA80-4DE616B6ED2A}" type="presOf" srcId="{0DD44072-8E00-49A4-815F-72AABCD8A602}" destId="{B3CDEE82-D84F-4B7F-A0F6-CDE6197E1794}" srcOrd="0" destOrd="0" presId="urn:microsoft.com/office/officeart/2005/8/layout/vList2"/>
    <dgm:cxn modelId="{27479855-E150-4AE6-B046-599485A39787}" type="presParOf" srcId="{B3CDEE82-D84F-4B7F-A0F6-CDE6197E1794}" destId="{26743DF6-D2B0-4A45-B8A0-FC633BE2E939}" srcOrd="0" destOrd="0" presId="urn:microsoft.com/office/officeart/2005/8/layout/vList2"/>
    <dgm:cxn modelId="{91BC6D54-39DF-4531-BE73-AC45EAE1AA8F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F6DFE10-E0B0-4199-86B9-A8095D342872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¿Porqué tres miembros del Consejo Directivo son del INS?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/>
              <a:ea typeface="Times New Roman"/>
            </a:rPr>
            <a:t>De acuerdo al articulo 25 de Reglamento de la Ley 8228 El Consejo Directivo de Bomberos estará conformado por cinco miembros, tres de ellos designados por la Junta Directiva del INS y dos elegidos por los funcionarios del Cuerpo de Bomberos a través del proceso electoral de conformidad con este reglamento .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 custT="1"/>
      <dgm:spPr/>
      <dgm:t>
        <a:bodyPr/>
        <a:lstStyle/>
        <a:p>
          <a:pPr algn="l"/>
          <a:endParaRPr lang="es-CR" sz="18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6391" custScaleY="2227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C37510D-12D6-4476-A7E7-7209A413DCBD}" type="presOf" srcId="{3881BE91-5167-4A45-8324-3D85A3279A72}" destId="{C8C6B2CA-1EEE-44D4-9810-355CCB4F8A0D}" srcOrd="0" destOrd="1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C6801E27-ABEF-490C-A69D-9F1B80646C2B}" type="presOf" srcId="{0DD44072-8E00-49A4-815F-72AABCD8A602}" destId="{B3CDEE82-D84F-4B7F-A0F6-CDE6197E1794}" srcOrd="0" destOrd="0" presId="urn:microsoft.com/office/officeart/2005/8/layout/vList2"/>
    <dgm:cxn modelId="{29E92833-5DBB-44A3-8B3E-D85B41D67FDA}" type="presOf" srcId="{C5D61869-DFD3-4F1F-850C-6164D4FDF769}" destId="{C8C6B2CA-1EEE-44D4-9810-355CCB4F8A0D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C187FC0B-F9B2-4D5F-8B07-308F008B7F10}" type="presOf" srcId="{5814C5C1-2830-49B6-8FBB-736AACA54E8E}" destId="{26743DF6-D2B0-4A45-B8A0-FC633BE2E939}" srcOrd="0" destOrd="0" presId="urn:microsoft.com/office/officeart/2005/8/layout/vList2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8034D465-8152-4917-BF30-030F66209036}" type="presParOf" srcId="{B3CDEE82-D84F-4B7F-A0F6-CDE6197E1794}" destId="{26743DF6-D2B0-4A45-B8A0-FC633BE2E939}" srcOrd="0" destOrd="0" presId="urn:microsoft.com/office/officeart/2005/8/layout/vList2"/>
    <dgm:cxn modelId="{4DCE9DAC-58D2-4353-A3E3-1FD32B5CF2C5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E4FB1-E8D0-4904-9BDC-752B60FBC161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¿Los miembros del consejo directivo reciben salario?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/>
              <a:ea typeface="Times New Roman"/>
            </a:rPr>
            <a:t>No reciben salario, perciben dietas por sesión que corresponden al 50% de las dietas percibidas por los miembros de la Junta Directiva del INS.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6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4389" custScaleY="2227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DD7B762-59A9-4C2D-A6AF-91C42FDC426E}" type="presOf" srcId="{5814C5C1-2830-49B6-8FBB-736AACA54E8E}" destId="{26743DF6-D2B0-4A45-B8A0-FC633BE2E939}" srcOrd="0" destOrd="0" presId="urn:microsoft.com/office/officeart/2005/8/layout/vList2"/>
    <dgm:cxn modelId="{DA67A13B-F6FE-403A-AB04-825D3B696BD9}" type="presOf" srcId="{C5D61869-DFD3-4F1F-850C-6164D4FDF769}" destId="{C8C6B2CA-1EEE-44D4-9810-355CCB4F8A0D}" srcOrd="0" destOrd="0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7EC1225F-65AB-4428-840A-052619A7EF0D}" type="presOf" srcId="{3881BE91-5167-4A45-8324-3D85A3279A72}" destId="{C8C6B2CA-1EEE-44D4-9810-355CCB4F8A0D}" srcOrd="0" destOrd="1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06474A8D-CD2F-4F53-BCED-F14FCF8A08AF}" type="presOf" srcId="{0DD44072-8E00-49A4-815F-72AABCD8A602}" destId="{B3CDEE82-D84F-4B7F-A0F6-CDE6197E1794}" srcOrd="0" destOrd="0" presId="urn:microsoft.com/office/officeart/2005/8/layout/vList2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C0FC26D3-10B9-43DD-9666-275D44FC8082}" type="presParOf" srcId="{B3CDEE82-D84F-4B7F-A0F6-CDE6197E1794}" destId="{26743DF6-D2B0-4A45-B8A0-FC633BE2E939}" srcOrd="0" destOrd="0" presId="urn:microsoft.com/office/officeart/2005/8/layout/vList2"/>
    <dgm:cxn modelId="{16EA28F4-6794-4F92-B573-150413A7CFA5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E4FB1-E8D0-4904-9BDC-752B60FBC161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¿Quienes pueden ser miembros del Consejo Directivo?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CR" sz="2400" dirty="0" smtClean="0">
              <a:latin typeface="Arial"/>
              <a:ea typeface="Times New Roman"/>
            </a:rPr>
            <a:t>Según lo establecido en el reglamento pueden ser miembros cualquier costarricense mayor de 30 años, de reconocida solvencia moral y probada honorabilidad y no tener ningún tipo de condenatoria en su contra mediante sentencia judicial penal firme, por la comisión de un delito doloso  durante los cinco años previos a su postulación.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6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3A4AB1E2-A0C7-4AE4-AD47-B1A971286419}">
      <dgm:prSet phldrT="[Texto]" custT="1"/>
      <dgm:spPr/>
      <dgm:t>
        <a:bodyPr/>
        <a:lstStyle/>
        <a:p>
          <a:pPr algn="just"/>
          <a:endParaRPr lang="es-CR" sz="2000" dirty="0"/>
        </a:p>
      </dgm:t>
    </dgm:pt>
    <dgm:pt modelId="{DE90ADA0-8663-4684-9412-5AA6B1E8A86D}" type="parTrans" cxnId="{0AFD802D-F374-4777-9D2F-3C31E1342F31}">
      <dgm:prSet/>
      <dgm:spPr/>
      <dgm:t>
        <a:bodyPr/>
        <a:lstStyle/>
        <a:p>
          <a:endParaRPr lang="es-ES"/>
        </a:p>
      </dgm:t>
    </dgm:pt>
    <dgm:pt modelId="{4A340438-C11B-48C9-9546-C0D6559F44C1}" type="sibTrans" cxnId="{0AFD802D-F374-4777-9D2F-3C31E1342F31}">
      <dgm:prSet/>
      <dgm:spPr/>
      <dgm:t>
        <a:bodyPr/>
        <a:lstStyle/>
        <a:p>
          <a:endParaRPr lang="es-ES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3981" custScaleY="2227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2F89C6B-CDF5-4753-B08B-1C64CF5134E4}" type="presOf" srcId="{0DD44072-8E00-49A4-815F-72AABCD8A602}" destId="{B3CDEE82-D84F-4B7F-A0F6-CDE6197E1794}" srcOrd="0" destOrd="0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FCAE28FA-D66F-4CF3-82DB-B830E2251C1F}" type="presOf" srcId="{3881BE91-5167-4A45-8324-3D85A3279A72}" destId="{C8C6B2CA-1EEE-44D4-9810-355CCB4F8A0D}" srcOrd="0" destOrd="1" presId="urn:microsoft.com/office/officeart/2005/8/layout/vList2"/>
    <dgm:cxn modelId="{0F961C25-ABA6-49CF-9782-E3221D98ED81}" type="presOf" srcId="{3A4AB1E2-A0C7-4AE4-AD47-B1A971286419}" destId="{C8C6B2CA-1EEE-44D4-9810-355CCB4F8A0D}" srcOrd="0" destOrd="2" presId="urn:microsoft.com/office/officeart/2005/8/layout/vList2"/>
    <dgm:cxn modelId="{0AFD802D-F374-4777-9D2F-3C31E1342F31}" srcId="{5814C5C1-2830-49B6-8FBB-736AACA54E8E}" destId="{3A4AB1E2-A0C7-4AE4-AD47-B1A971286419}" srcOrd="2" destOrd="0" parTransId="{DE90ADA0-8663-4684-9412-5AA6B1E8A86D}" sibTransId="{4A340438-C11B-48C9-9546-C0D6559F44C1}"/>
    <dgm:cxn modelId="{CBEE20C4-3D12-499B-81A5-AE6B1169B574}" type="presOf" srcId="{5814C5C1-2830-49B6-8FBB-736AACA54E8E}" destId="{26743DF6-D2B0-4A45-B8A0-FC633BE2E939}" srcOrd="0" destOrd="0" presId="urn:microsoft.com/office/officeart/2005/8/layout/vList2"/>
    <dgm:cxn modelId="{DC4966A7-7D9F-45CD-9D3B-A92B91CB5FE0}" type="presOf" srcId="{C5D61869-DFD3-4F1F-850C-6164D4FDF769}" destId="{C8C6B2CA-1EEE-44D4-9810-355CCB4F8A0D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200CE8A6-D7DA-42A7-A84B-19F2AFF19ACE}" type="presParOf" srcId="{B3CDEE82-D84F-4B7F-A0F6-CDE6197E1794}" destId="{26743DF6-D2B0-4A45-B8A0-FC633BE2E939}" srcOrd="0" destOrd="0" presId="urn:microsoft.com/office/officeart/2005/8/layout/vList2"/>
    <dgm:cxn modelId="{B0BD19A7-8131-4CDC-8940-25B30DF96847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FD7C48C-6D1D-4BD9-ADDF-C7997405E29A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E4FB1-E8D0-4904-9BDC-752B60FBC161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E4FB1-E8D0-4904-9BDC-752B60FBC161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E4FB1-E8D0-4904-9BDC-752B60FBC161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/>
      <dgm:spPr/>
      <dgm:t>
        <a:bodyPr/>
        <a:lstStyle/>
        <a:p>
          <a:pPr algn="just"/>
          <a:r>
            <a:rPr lang="es-CR" dirty="0" smtClean="0">
              <a:latin typeface="Arial"/>
              <a:ea typeface="Times New Roman"/>
            </a:rPr>
            <a:t>¿Cuáles son los sectores del Benemérito Cuerpo de Bomberos?</a:t>
          </a:r>
          <a:endParaRPr lang="es-CR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  <a:latin typeface="Arial"/>
              <a:ea typeface="Times New Roman"/>
            </a:rPr>
            <a:t>Cuando se habla de sectores se refiere a:</a:t>
          </a:r>
          <a:endParaRPr lang="es-CR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19204F2-377D-40F2-A198-AFF2EDD8DBCE}">
      <dgm:prSet phldrT="[Texto]"/>
      <dgm:spPr/>
      <dgm:t>
        <a:bodyPr/>
        <a:lstStyle/>
        <a:p>
          <a:pPr algn="l"/>
          <a:endParaRPr lang="es-CR" dirty="0"/>
        </a:p>
      </dgm:t>
    </dgm:pt>
    <dgm:pt modelId="{21D05AD9-F7D8-496C-AF42-26B895C55156}" type="parTrans" cxnId="{D4E95F91-3584-48CB-BBB8-2A62876649DD}">
      <dgm:prSet/>
      <dgm:spPr/>
      <dgm:t>
        <a:bodyPr/>
        <a:lstStyle/>
        <a:p>
          <a:endParaRPr lang="es-CR"/>
        </a:p>
      </dgm:t>
    </dgm:pt>
    <dgm:pt modelId="{E33F19B0-09E6-4C41-9E7D-2177FA7E0EC2}" type="sibTrans" cxnId="{D4E95F91-3584-48CB-BBB8-2A62876649DD}">
      <dgm:prSet/>
      <dgm:spPr/>
      <dgm:t>
        <a:bodyPr/>
        <a:lstStyle/>
        <a:p>
          <a:endParaRPr lang="es-CR"/>
        </a:p>
      </dgm:t>
    </dgm:pt>
    <dgm:pt modelId="{54812B83-85EA-4283-9567-D5ADB616185A}">
      <dgm:prSet phldrT="[Texto]"/>
      <dgm:spPr/>
      <dgm:t>
        <a:bodyPr/>
        <a:lstStyle/>
        <a:p>
          <a:pPr algn="l"/>
          <a:endParaRPr lang="es-CR" dirty="0"/>
        </a:p>
      </dgm:t>
    </dgm:pt>
    <dgm:pt modelId="{09451F93-609E-423F-B782-41005925AC24}" type="parTrans" cxnId="{8CADE948-C510-4B68-8958-63DC9F99E878}">
      <dgm:prSet/>
      <dgm:spPr/>
      <dgm:t>
        <a:bodyPr/>
        <a:lstStyle/>
        <a:p>
          <a:endParaRPr lang="es-CR"/>
        </a:p>
      </dgm:t>
    </dgm:pt>
    <dgm:pt modelId="{708A8186-E34E-4A7E-A5C8-3D1C26A00451}" type="sibTrans" cxnId="{8CADE948-C510-4B68-8958-63DC9F99E8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1571" custScaleY="6145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 custLinFactNeighborX="198" custLinFactNeighborY="-1209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CADE948-C510-4B68-8958-63DC9F99E878}" srcId="{5814C5C1-2830-49B6-8FBB-736AACA54E8E}" destId="{54812B83-85EA-4283-9567-D5ADB616185A}" srcOrd="2" destOrd="0" parTransId="{09451F93-609E-423F-B782-41005925AC24}" sibTransId="{708A8186-E34E-4A7E-A5C8-3D1C26A00451}"/>
    <dgm:cxn modelId="{D62B4990-2715-4CA8-BE91-4C20C28CE13B}" type="presOf" srcId="{B19204F2-377D-40F2-A198-AFF2EDD8DBCE}" destId="{C8C6B2CA-1EEE-44D4-9810-355CCB4F8A0D}" srcOrd="0" destOrd="0" presId="urn:microsoft.com/office/officeart/2005/8/layout/vList2"/>
    <dgm:cxn modelId="{72724956-3158-4298-9398-1A8AB401ABFA}" type="presOf" srcId="{0DD44072-8E00-49A4-815F-72AABCD8A602}" destId="{B3CDEE82-D84F-4B7F-A0F6-CDE6197E1794}" srcOrd="0" destOrd="0" presId="urn:microsoft.com/office/officeart/2005/8/layout/vList2"/>
    <dgm:cxn modelId="{FFAA73E0-28B0-4711-83CB-AD6B86C9B444}" type="presOf" srcId="{C5D61869-DFD3-4F1F-850C-6164D4FDF769}" destId="{C8C6B2CA-1EEE-44D4-9810-355CCB4F8A0D}" srcOrd="0" destOrd="1" presId="urn:microsoft.com/office/officeart/2005/8/layout/vList2"/>
    <dgm:cxn modelId="{7DC079F7-6D8E-474B-B5EB-F78AF3F09613}" type="presOf" srcId="{54812B83-85EA-4283-9567-D5ADB616185A}" destId="{C8C6B2CA-1EEE-44D4-9810-355CCB4F8A0D}" srcOrd="0" destOrd="2" presId="urn:microsoft.com/office/officeart/2005/8/layout/vList2"/>
    <dgm:cxn modelId="{4E6488A9-8874-4A0A-B77E-CC1AADA19D1B}" type="presOf" srcId="{5814C5C1-2830-49B6-8FBB-736AACA54E8E}" destId="{26743DF6-D2B0-4A45-B8A0-FC633BE2E939}" srcOrd="0" destOrd="0" presId="urn:microsoft.com/office/officeart/2005/8/layout/vList2"/>
    <dgm:cxn modelId="{D4E95F91-3584-48CB-BBB8-2A62876649DD}" srcId="{5814C5C1-2830-49B6-8FBB-736AACA54E8E}" destId="{B19204F2-377D-40F2-A198-AFF2EDD8DBCE}" srcOrd="0" destOrd="0" parTransId="{21D05AD9-F7D8-496C-AF42-26B895C55156}" sibTransId="{E33F19B0-09E6-4C41-9E7D-2177FA7E0EC2}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1" destOrd="0" parTransId="{115C7F78-C2F7-4C3D-A5B2-E0DB7AB69E6C}" sibTransId="{38F4C6B4-8F84-40DA-908E-7683B0AF51DF}"/>
    <dgm:cxn modelId="{5963881D-93EB-40E2-B37E-D489523DC784}" type="presParOf" srcId="{B3CDEE82-D84F-4B7F-A0F6-CDE6197E1794}" destId="{26743DF6-D2B0-4A45-B8A0-FC633BE2E939}" srcOrd="0" destOrd="0" presId="urn:microsoft.com/office/officeart/2005/8/layout/vList2"/>
    <dgm:cxn modelId="{32CE4C23-1366-4206-8E3C-94DDE8A3A896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9144AC0-9249-4DD9-B21C-87386EBE6237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 custT="1"/>
      <dgm:spPr/>
      <dgm:t>
        <a:bodyPr/>
        <a:lstStyle/>
        <a:p>
          <a:pPr algn="just"/>
          <a:r>
            <a:rPr lang="es-CR" sz="2800" dirty="0" smtClean="0">
              <a:latin typeface="Arial"/>
              <a:ea typeface="Times New Roman"/>
            </a:rPr>
            <a:t>¿En</a:t>
          </a:r>
          <a:r>
            <a:rPr lang="es-CR" sz="2800" baseline="0" dirty="0" smtClean="0">
              <a:latin typeface="Arial"/>
              <a:ea typeface="Times New Roman"/>
            </a:rPr>
            <a:t> que consiste la Asamblea Nacional de </a:t>
          </a:r>
          <a:r>
            <a:rPr lang="es-CR" sz="2800" dirty="0" smtClean="0">
              <a:latin typeface="Arial"/>
              <a:ea typeface="Times New Roman"/>
            </a:rPr>
            <a:t>Representantes?</a:t>
          </a:r>
          <a:endParaRPr lang="es-CR" sz="2800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3881BE91-5167-4A45-8324-3D85A3279A72}">
      <dgm:prSet phldrT="[Texto]"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Es un grupo de compañeros activos del Cuerpo de Bomberos que serán elegidos por todos los miembros activos de la organización el próximo 01 y 02 de setiembre, según corresponda, para que nos representen en el  momento de escoger a los miembros del Consejo Directivo. </a:t>
          </a:r>
          <a:endParaRPr lang="es-CR" sz="2400" dirty="0"/>
        </a:p>
      </dgm:t>
    </dgm:pt>
    <dgm:pt modelId="{542D8CA7-BD95-4B71-9F4D-189DAB3EF5BB}" type="parTrans" cxnId="{F5D913F7-74BE-4568-93C4-41DF1C4D8CBC}">
      <dgm:prSet/>
      <dgm:spPr/>
      <dgm:t>
        <a:bodyPr/>
        <a:lstStyle/>
        <a:p>
          <a:endParaRPr lang="es-CR"/>
        </a:p>
      </dgm:t>
    </dgm:pt>
    <dgm:pt modelId="{C5D71C4D-AD69-429E-AB1D-4016C35213E0}" type="sibTrans" cxnId="{F5D913F7-74BE-4568-93C4-41DF1C4D8CBC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3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1571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7B93100-B3D5-4545-A7FB-07CF1D6F5648}" type="presOf" srcId="{3881BE91-5167-4A45-8324-3D85A3279A72}" destId="{C8C6B2CA-1EEE-44D4-9810-355CCB4F8A0D}" srcOrd="0" destOrd="1" presId="urn:microsoft.com/office/officeart/2005/8/layout/vList2"/>
    <dgm:cxn modelId="{1038ED56-69FA-4D0A-AA5F-EFEB2AC31F87}" type="presOf" srcId="{5814C5C1-2830-49B6-8FBB-736AACA54E8E}" destId="{26743DF6-D2B0-4A45-B8A0-FC633BE2E939}" srcOrd="0" destOrd="0" presId="urn:microsoft.com/office/officeart/2005/8/layout/vList2"/>
    <dgm:cxn modelId="{F5D913F7-74BE-4568-93C4-41DF1C4D8CBC}" srcId="{5814C5C1-2830-49B6-8FBB-736AACA54E8E}" destId="{3881BE91-5167-4A45-8324-3D85A3279A72}" srcOrd="1" destOrd="0" parTransId="{542D8CA7-BD95-4B71-9F4D-189DAB3EF5BB}" sibTransId="{C5D71C4D-AD69-429E-AB1D-4016C35213E0}"/>
    <dgm:cxn modelId="{3EE0AEAF-428C-4E93-B762-1E55F42B9F4E}" type="presOf" srcId="{0DD44072-8E00-49A4-815F-72AABCD8A602}" destId="{B3CDEE82-D84F-4B7F-A0F6-CDE6197E1794}" srcOrd="0" destOrd="0" presId="urn:microsoft.com/office/officeart/2005/8/layout/vList2"/>
    <dgm:cxn modelId="{4DB9CCAF-F1BD-4F85-BC35-17E86A79AFEA}" type="presOf" srcId="{C5D61869-DFD3-4F1F-850C-6164D4FDF769}" destId="{C8C6B2CA-1EEE-44D4-9810-355CCB4F8A0D}" srcOrd="0" destOrd="0" presId="urn:microsoft.com/office/officeart/2005/8/layout/vList2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77A15048-45E3-4956-8B7E-5F943E58D128}" type="presParOf" srcId="{B3CDEE82-D84F-4B7F-A0F6-CDE6197E1794}" destId="{26743DF6-D2B0-4A45-B8A0-FC633BE2E939}" srcOrd="0" destOrd="0" presId="urn:microsoft.com/office/officeart/2005/8/layout/vList2"/>
    <dgm:cxn modelId="{1D2F2883-3CFF-43B7-90A0-6A50C3A1F66A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9144AC0-9249-4DD9-B21C-87386EBE6237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D44072-8E00-49A4-815F-72AABCD8A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814C5C1-2830-49B6-8FBB-736AACA54E8E}">
      <dgm:prSet phldrT="[Texto]" custT="1"/>
      <dgm:spPr/>
      <dgm:t>
        <a:bodyPr/>
        <a:lstStyle/>
        <a:p>
          <a:pPr algn="just"/>
          <a:r>
            <a:rPr lang="es-CR" sz="2800" dirty="0" smtClean="0">
              <a:latin typeface="Arial"/>
              <a:ea typeface="Times New Roman"/>
            </a:rPr>
            <a:t>¿En</a:t>
          </a:r>
          <a:r>
            <a:rPr lang="es-CR" sz="2800" baseline="0" dirty="0" smtClean="0">
              <a:latin typeface="Arial"/>
              <a:ea typeface="Times New Roman"/>
            </a:rPr>
            <a:t> que consiste la Asamblea Nacional de </a:t>
          </a:r>
          <a:r>
            <a:rPr lang="es-CR" sz="2800" dirty="0" smtClean="0">
              <a:latin typeface="Arial"/>
              <a:ea typeface="Times New Roman"/>
            </a:rPr>
            <a:t>Representantes?</a:t>
          </a:r>
          <a:endParaRPr lang="es-CR" sz="2800" dirty="0"/>
        </a:p>
      </dgm:t>
    </dgm:pt>
    <dgm:pt modelId="{9BB878A3-22AA-44A5-81D1-D31A3F1BC46A}" type="parTrans" cxnId="{D35423AB-CE87-44EF-90BD-B3F4BD517AB6}">
      <dgm:prSet/>
      <dgm:spPr/>
      <dgm:t>
        <a:bodyPr/>
        <a:lstStyle/>
        <a:p>
          <a:endParaRPr lang="es-CR"/>
        </a:p>
      </dgm:t>
    </dgm:pt>
    <dgm:pt modelId="{6F93FB22-25B9-4212-98CE-3AD2A70918FF}" type="sibTrans" cxnId="{D35423AB-CE87-44EF-90BD-B3F4BD517AB6}">
      <dgm:prSet/>
      <dgm:spPr/>
      <dgm:t>
        <a:bodyPr/>
        <a:lstStyle/>
        <a:p>
          <a:endParaRPr lang="es-CR"/>
        </a:p>
      </dgm:t>
    </dgm:pt>
    <dgm:pt modelId="{C5D61869-DFD3-4F1F-850C-6164D4FDF769}">
      <dgm:prSet phldrT="[Texto]"/>
      <dgm:spPr/>
      <dgm:t>
        <a:bodyPr/>
        <a:lstStyle/>
        <a:p>
          <a:pPr algn="l"/>
          <a:endParaRPr lang="es-CR" sz="1300" dirty="0"/>
        </a:p>
      </dgm:t>
    </dgm:pt>
    <dgm:pt modelId="{115C7F78-C2F7-4C3D-A5B2-E0DB7AB69E6C}" type="parTrans" cxnId="{8E6B96BF-96E2-4495-8620-4E313ECCC678}">
      <dgm:prSet/>
      <dgm:spPr/>
      <dgm:t>
        <a:bodyPr/>
        <a:lstStyle/>
        <a:p>
          <a:endParaRPr lang="es-CR"/>
        </a:p>
      </dgm:t>
    </dgm:pt>
    <dgm:pt modelId="{38F4C6B4-8F84-40DA-908E-7683B0AF51DF}" type="sibTrans" cxnId="{8E6B96BF-96E2-4495-8620-4E313ECCC678}">
      <dgm:prSet/>
      <dgm:spPr/>
      <dgm:t>
        <a:bodyPr/>
        <a:lstStyle/>
        <a:p>
          <a:endParaRPr lang="es-CR"/>
        </a:p>
      </dgm:t>
    </dgm:pt>
    <dgm:pt modelId="{6CDC4D28-888B-41B6-9DD2-BC2FB7393616}">
      <dgm:prSet phldrT="[Texto]"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Según el </a:t>
          </a:r>
          <a:r>
            <a:rPr lang="es-ES" sz="2400" b="1" u="sng" dirty="0" smtClean="0">
              <a:solidFill>
                <a:schemeClr val="tx1"/>
              </a:solidFill>
              <a:latin typeface="Arial"/>
              <a:ea typeface="Times New Roman"/>
            </a:rPr>
            <a:t>artículo 41 del reglamento de la ley 8228</a:t>
          </a:r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 de bomberos establece este formato de votación con la finalidad de poder darle representación</a:t>
          </a:r>
          <a:r>
            <a:rPr lang="es-ES" sz="2400" baseline="0" dirty="0" smtClean="0">
              <a:solidFill>
                <a:schemeClr val="tx1"/>
              </a:solidFill>
              <a:latin typeface="Arial"/>
              <a:ea typeface="Times New Roman"/>
            </a:rPr>
            <a:t> a</a:t>
          </a:r>
          <a:r>
            <a:rPr lang="es-ES" sz="2400" dirty="0" smtClean="0">
              <a:solidFill>
                <a:schemeClr val="tx1"/>
              </a:solidFill>
              <a:latin typeface="Arial"/>
              <a:ea typeface="Times New Roman"/>
            </a:rPr>
            <a:t> cada uno de los sectores del Cuerpo</a:t>
          </a:r>
          <a:r>
            <a:rPr lang="es-ES" sz="2400" baseline="0" dirty="0" smtClean="0">
              <a:solidFill>
                <a:schemeClr val="tx1"/>
              </a:solidFill>
              <a:latin typeface="Arial"/>
              <a:ea typeface="Times New Roman"/>
            </a:rPr>
            <a:t> de Bomberos.  La Asamblea Nacional de Representantes se elige cada 5 años.</a:t>
          </a:r>
          <a:endParaRPr lang="es-CR" sz="2400" dirty="0"/>
        </a:p>
      </dgm:t>
    </dgm:pt>
    <dgm:pt modelId="{DF92089D-D88E-4EC4-A6B2-35229FA66BB1}" type="parTrans" cxnId="{9D9419B2-7184-452F-A368-7F4E02D4A3F8}">
      <dgm:prSet/>
      <dgm:spPr/>
      <dgm:t>
        <a:bodyPr/>
        <a:lstStyle/>
        <a:p>
          <a:endParaRPr lang="es-CR"/>
        </a:p>
      </dgm:t>
    </dgm:pt>
    <dgm:pt modelId="{6FB0FC7D-D660-469D-B4D0-910E82893F54}" type="sibTrans" cxnId="{9D9419B2-7184-452F-A368-7F4E02D4A3F8}">
      <dgm:prSet/>
      <dgm:spPr/>
      <dgm:t>
        <a:bodyPr/>
        <a:lstStyle/>
        <a:p>
          <a:endParaRPr lang="es-CR"/>
        </a:p>
      </dgm:t>
    </dgm:pt>
    <dgm:pt modelId="{B3CDEE82-D84F-4B7F-A0F6-CDE6197E1794}" type="pres">
      <dgm:prSet presAssocID="{0DD44072-8E00-49A4-815F-72AABCD8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43DF6-D2B0-4A45-B8A0-FC633BE2E939}" type="pres">
      <dgm:prSet presAssocID="{5814C5C1-2830-49B6-8FBB-736AACA54E8E}" presName="parentText" presStyleLbl="node1" presStyleIdx="0" presStyleCnt="1" custScaleX="91571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6B2CA-1EEE-44D4-9810-355CCB4F8A0D}" type="pres">
      <dgm:prSet presAssocID="{5814C5C1-2830-49B6-8FBB-736AACA54E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038ED56-69FA-4D0A-AA5F-EFEB2AC31F87}" type="presOf" srcId="{5814C5C1-2830-49B6-8FBB-736AACA54E8E}" destId="{26743DF6-D2B0-4A45-B8A0-FC633BE2E939}" srcOrd="0" destOrd="0" presId="urn:microsoft.com/office/officeart/2005/8/layout/vList2"/>
    <dgm:cxn modelId="{3EE0AEAF-428C-4E93-B762-1E55F42B9F4E}" type="presOf" srcId="{0DD44072-8E00-49A4-815F-72AABCD8A602}" destId="{B3CDEE82-D84F-4B7F-A0F6-CDE6197E1794}" srcOrd="0" destOrd="0" presId="urn:microsoft.com/office/officeart/2005/8/layout/vList2"/>
    <dgm:cxn modelId="{92A90763-6911-4AD2-AE34-61D7EA987AF2}" type="presOf" srcId="{6CDC4D28-888B-41B6-9DD2-BC2FB7393616}" destId="{C8C6B2CA-1EEE-44D4-9810-355CCB4F8A0D}" srcOrd="0" destOrd="1" presId="urn:microsoft.com/office/officeart/2005/8/layout/vList2"/>
    <dgm:cxn modelId="{4DB9CCAF-F1BD-4F85-BC35-17E86A79AFEA}" type="presOf" srcId="{C5D61869-DFD3-4F1F-850C-6164D4FDF769}" destId="{C8C6B2CA-1EEE-44D4-9810-355CCB4F8A0D}" srcOrd="0" destOrd="0" presId="urn:microsoft.com/office/officeart/2005/8/layout/vList2"/>
    <dgm:cxn modelId="{9D9419B2-7184-452F-A368-7F4E02D4A3F8}" srcId="{5814C5C1-2830-49B6-8FBB-736AACA54E8E}" destId="{6CDC4D28-888B-41B6-9DD2-BC2FB7393616}" srcOrd="1" destOrd="0" parTransId="{DF92089D-D88E-4EC4-A6B2-35229FA66BB1}" sibTransId="{6FB0FC7D-D660-469D-B4D0-910E82893F54}"/>
    <dgm:cxn modelId="{D35423AB-CE87-44EF-90BD-B3F4BD517AB6}" srcId="{0DD44072-8E00-49A4-815F-72AABCD8A602}" destId="{5814C5C1-2830-49B6-8FBB-736AACA54E8E}" srcOrd="0" destOrd="0" parTransId="{9BB878A3-22AA-44A5-81D1-D31A3F1BC46A}" sibTransId="{6F93FB22-25B9-4212-98CE-3AD2A70918FF}"/>
    <dgm:cxn modelId="{8E6B96BF-96E2-4495-8620-4E313ECCC678}" srcId="{5814C5C1-2830-49B6-8FBB-736AACA54E8E}" destId="{C5D61869-DFD3-4F1F-850C-6164D4FDF769}" srcOrd="0" destOrd="0" parTransId="{115C7F78-C2F7-4C3D-A5B2-E0DB7AB69E6C}" sibTransId="{38F4C6B4-8F84-40DA-908E-7683B0AF51DF}"/>
    <dgm:cxn modelId="{77A15048-45E3-4956-8B7E-5F943E58D128}" type="presParOf" srcId="{B3CDEE82-D84F-4B7F-A0F6-CDE6197E1794}" destId="{26743DF6-D2B0-4A45-B8A0-FC633BE2E939}" srcOrd="0" destOrd="0" presId="urn:microsoft.com/office/officeart/2005/8/layout/vList2"/>
    <dgm:cxn modelId="{1D2F2883-3CFF-43B7-90A0-6A50C3A1F66A}" type="presParOf" srcId="{B3CDEE82-D84F-4B7F-A0F6-CDE6197E1794}" destId="{C8C6B2CA-1EEE-44D4-9810-355CCB4F8A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6D7F50-2357-4C9D-A358-FEB1DD149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91D63C7-FFCD-47DD-ABC0-AAB2A22A493F}" type="pres">
      <dgm:prSet presAssocID="{3A6D7F50-2357-4C9D-A358-FEB1DD149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9144AC0-9249-4DD9-B21C-87386EBE6237}" type="presOf" srcId="{3A6D7F50-2357-4C9D-A358-FEB1DD149332}" destId="{091D63C7-FFCD-47DD-ABC0-AAB2A22A49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216044" y="0"/>
          <a:ext cx="8532399" cy="1069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latin typeface="Arial"/>
              <a:ea typeface="Times New Roman"/>
            </a:rPr>
            <a:t>¿Cómo esta distribuida la población de bomberos por sector actualmente según padrón electoral?</a:t>
          </a:r>
          <a:endParaRPr lang="es-CR" sz="2800" kern="1200" dirty="0"/>
        </a:p>
      </dsp:txBody>
      <dsp:txXfrm>
        <a:off x="268241" y="52197"/>
        <a:ext cx="8428005" cy="964870"/>
      </dsp:txXfrm>
    </dsp:sp>
    <dsp:sp modelId="{C8C6B2CA-1EEE-44D4-9810-355CCB4F8A0D}">
      <dsp:nvSpPr>
        <dsp:cNvPr id="0" name=""/>
        <dsp:cNvSpPr/>
      </dsp:nvSpPr>
      <dsp:spPr>
        <a:xfrm>
          <a:off x="0" y="1075436"/>
          <a:ext cx="896448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2000" kern="1200" dirty="0"/>
        </a:p>
      </dsp:txBody>
      <dsp:txXfrm>
        <a:off x="0" y="1075436"/>
        <a:ext cx="8964488" cy="430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377808" y="11051"/>
          <a:ext cx="8208871" cy="1004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dirty="0" smtClean="0">
              <a:latin typeface="Arial"/>
              <a:ea typeface="Times New Roman"/>
            </a:rPr>
            <a:t>¿Cuántas personas conforman la Asamblea Nacional de Representantes?</a:t>
          </a:r>
          <a:endParaRPr lang="es-CR" sz="2600" kern="1200" dirty="0"/>
        </a:p>
      </dsp:txBody>
      <dsp:txXfrm>
        <a:off x="426854" y="60097"/>
        <a:ext cx="8110779" cy="906613"/>
      </dsp:txXfrm>
    </dsp:sp>
    <dsp:sp modelId="{C8C6B2CA-1EEE-44D4-9810-355CCB4F8A0D}">
      <dsp:nvSpPr>
        <dsp:cNvPr id="0" name=""/>
        <dsp:cNvSpPr/>
      </dsp:nvSpPr>
      <dsp:spPr>
        <a:xfrm>
          <a:off x="0" y="1015756"/>
          <a:ext cx="8964488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2000" kern="1200" dirty="0" smtClean="0">
              <a:solidFill>
                <a:schemeClr val="tx1"/>
              </a:solidFill>
              <a:latin typeface="Arial"/>
              <a:ea typeface="Times New Roman"/>
            </a:rPr>
            <a:t>De acuerdo al artículo 41 del reglamento a la ley, la Asamblea está representada por 11 delegados elegidos por cada sector electoral y</a:t>
          </a:r>
          <a:r>
            <a:rPr lang="es-CR" sz="2000" kern="1200" baseline="0" dirty="0" smtClean="0">
              <a:solidFill>
                <a:schemeClr val="tx1"/>
              </a:solidFill>
              <a:latin typeface="Arial"/>
              <a:ea typeface="Times New Roman"/>
            </a:rPr>
            <a:t>  di</a:t>
          </a:r>
          <a:r>
            <a:rPr lang="es-CR" sz="2000" kern="1200" dirty="0" smtClean="0">
              <a:solidFill>
                <a:schemeClr val="tx1"/>
              </a:solidFill>
              <a:latin typeface="Arial"/>
              <a:ea typeface="Times New Roman"/>
            </a:rPr>
            <a:t>stribuidos de la siguiente manera:</a:t>
          </a:r>
          <a:endParaRPr lang="es-CR" sz="2000" kern="1200" dirty="0"/>
        </a:p>
      </dsp:txBody>
      <dsp:txXfrm>
        <a:off x="0" y="1015756"/>
        <a:ext cx="8964488" cy="3005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30E90-F89A-4624-BB0C-EECB1BAD1069}">
      <dsp:nvSpPr>
        <dsp:cNvPr id="0" name=""/>
        <dsp:cNvSpPr/>
      </dsp:nvSpPr>
      <dsp:spPr>
        <a:xfrm>
          <a:off x="1450" y="754532"/>
          <a:ext cx="1666943" cy="83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Sector Bomberos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Asalariados</a:t>
          </a:r>
          <a:endParaRPr lang="es-CR" sz="1700" kern="1200" dirty="0"/>
        </a:p>
      </dsp:txBody>
      <dsp:txXfrm>
        <a:off x="25862" y="778944"/>
        <a:ext cx="1618119" cy="784647"/>
      </dsp:txXfrm>
    </dsp:sp>
    <dsp:sp modelId="{D09017F8-42F1-4E9B-AB7E-12337FE241D7}">
      <dsp:nvSpPr>
        <dsp:cNvPr id="0" name=""/>
        <dsp:cNvSpPr/>
      </dsp:nvSpPr>
      <dsp:spPr>
        <a:xfrm>
          <a:off x="168144" y="158800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A5276-4108-49B9-95B9-DF21D6DCA9B4}">
      <dsp:nvSpPr>
        <dsp:cNvPr id="0" name=""/>
        <dsp:cNvSpPr/>
      </dsp:nvSpPr>
      <dsp:spPr>
        <a:xfrm>
          <a:off x="334838" y="179637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3 Delegados</a:t>
          </a:r>
          <a:endParaRPr lang="es-CR" sz="2200" kern="1200" dirty="0"/>
        </a:p>
      </dsp:txBody>
      <dsp:txXfrm>
        <a:off x="359250" y="1820783"/>
        <a:ext cx="1284730" cy="784647"/>
      </dsp:txXfrm>
    </dsp:sp>
    <dsp:sp modelId="{805F28B2-B614-494D-822A-88997DB8FAA3}">
      <dsp:nvSpPr>
        <dsp:cNvPr id="0" name=""/>
        <dsp:cNvSpPr/>
      </dsp:nvSpPr>
      <dsp:spPr>
        <a:xfrm>
          <a:off x="2085129" y="754532"/>
          <a:ext cx="1666943" cy="83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Sector Bomberos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Voluntarios</a:t>
          </a:r>
          <a:endParaRPr lang="es-CR" sz="1700" kern="1200" dirty="0"/>
        </a:p>
      </dsp:txBody>
      <dsp:txXfrm>
        <a:off x="2109541" y="778944"/>
        <a:ext cx="1618119" cy="784647"/>
      </dsp:txXfrm>
    </dsp:sp>
    <dsp:sp modelId="{CDE4185B-1F5E-4784-929A-4C884B344DD6}">
      <dsp:nvSpPr>
        <dsp:cNvPr id="0" name=""/>
        <dsp:cNvSpPr/>
      </dsp:nvSpPr>
      <dsp:spPr>
        <a:xfrm>
          <a:off x="2251823" y="158800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B4FDD-AD1E-421A-8A66-B887C47F6A8A}">
      <dsp:nvSpPr>
        <dsp:cNvPr id="0" name=""/>
        <dsp:cNvSpPr/>
      </dsp:nvSpPr>
      <dsp:spPr>
        <a:xfrm>
          <a:off x="2418517" y="179637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3 Delegados</a:t>
          </a:r>
          <a:endParaRPr lang="es-CR" sz="2200" kern="1200" dirty="0"/>
        </a:p>
      </dsp:txBody>
      <dsp:txXfrm>
        <a:off x="2442929" y="1820783"/>
        <a:ext cx="1284730" cy="784647"/>
      </dsp:txXfrm>
    </dsp:sp>
    <dsp:sp modelId="{042B4BEE-4A44-4A19-8E9E-3BA7BF90074F}">
      <dsp:nvSpPr>
        <dsp:cNvPr id="0" name=""/>
        <dsp:cNvSpPr/>
      </dsp:nvSpPr>
      <dsp:spPr>
        <a:xfrm>
          <a:off x="4168807" y="754532"/>
          <a:ext cx="1666943" cy="83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Sector Personal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Administrativo</a:t>
          </a:r>
          <a:endParaRPr lang="es-CR" sz="1700" kern="1200" dirty="0"/>
        </a:p>
      </dsp:txBody>
      <dsp:txXfrm>
        <a:off x="4193219" y="778944"/>
        <a:ext cx="1618119" cy="784647"/>
      </dsp:txXfrm>
    </dsp:sp>
    <dsp:sp modelId="{DFB2707F-516E-48E8-8EB7-8CCF1767C0EF}">
      <dsp:nvSpPr>
        <dsp:cNvPr id="0" name=""/>
        <dsp:cNvSpPr/>
      </dsp:nvSpPr>
      <dsp:spPr>
        <a:xfrm>
          <a:off x="4335502" y="158800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64CBF-33CD-4599-974E-7FEBE8DEB2E6}">
      <dsp:nvSpPr>
        <dsp:cNvPr id="0" name=""/>
        <dsp:cNvSpPr/>
      </dsp:nvSpPr>
      <dsp:spPr>
        <a:xfrm>
          <a:off x="4502196" y="179637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3 Delegados</a:t>
          </a:r>
          <a:endParaRPr lang="es-CR" sz="2200" kern="1200" dirty="0"/>
        </a:p>
      </dsp:txBody>
      <dsp:txXfrm>
        <a:off x="4526608" y="1820783"/>
        <a:ext cx="1284730" cy="784647"/>
      </dsp:txXfrm>
    </dsp:sp>
    <dsp:sp modelId="{C7878951-B89A-454F-9941-E71D39E080D0}">
      <dsp:nvSpPr>
        <dsp:cNvPr id="0" name=""/>
        <dsp:cNvSpPr/>
      </dsp:nvSpPr>
      <dsp:spPr>
        <a:xfrm>
          <a:off x="6252486" y="754532"/>
          <a:ext cx="1666943" cy="83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Sector Personal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Técnico</a:t>
          </a:r>
          <a:endParaRPr lang="es-CR" sz="1700" kern="1200" dirty="0"/>
        </a:p>
      </dsp:txBody>
      <dsp:txXfrm>
        <a:off x="6276898" y="778944"/>
        <a:ext cx="1618119" cy="784647"/>
      </dsp:txXfrm>
    </dsp:sp>
    <dsp:sp modelId="{63507D98-149D-4041-917C-778BEBF47F72}">
      <dsp:nvSpPr>
        <dsp:cNvPr id="0" name=""/>
        <dsp:cNvSpPr/>
      </dsp:nvSpPr>
      <dsp:spPr>
        <a:xfrm>
          <a:off x="6419180" y="158800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06D7D-5F9D-4A51-B09F-9A93CEBC25F5}">
      <dsp:nvSpPr>
        <dsp:cNvPr id="0" name=""/>
        <dsp:cNvSpPr/>
      </dsp:nvSpPr>
      <dsp:spPr>
        <a:xfrm>
          <a:off x="6585875" y="179637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2 Delegados</a:t>
          </a:r>
          <a:endParaRPr lang="es-CR" sz="2200" kern="1200" dirty="0"/>
        </a:p>
      </dsp:txBody>
      <dsp:txXfrm>
        <a:off x="6610287" y="1820783"/>
        <a:ext cx="1284730" cy="784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161764" y="29240"/>
          <a:ext cx="8640959" cy="1455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>
              <a:latin typeface="Arial"/>
              <a:ea typeface="Times New Roman"/>
            </a:rPr>
            <a:t>¿Porqué no se hace una votación directa para escoger a los miembros del Consejo Directivo?</a:t>
          </a:r>
          <a:endParaRPr lang="es-CR" sz="3100" kern="1200" dirty="0"/>
        </a:p>
      </dsp:txBody>
      <dsp:txXfrm>
        <a:off x="232805" y="100281"/>
        <a:ext cx="8498877" cy="1313197"/>
      </dsp:txXfrm>
    </dsp:sp>
    <dsp:sp modelId="{C8C6B2CA-1EEE-44D4-9810-355CCB4F8A0D}">
      <dsp:nvSpPr>
        <dsp:cNvPr id="0" name=""/>
        <dsp:cNvSpPr/>
      </dsp:nvSpPr>
      <dsp:spPr>
        <a:xfrm>
          <a:off x="0" y="1484519"/>
          <a:ext cx="8964488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5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2400" kern="1200" dirty="0" smtClean="0">
              <a:solidFill>
                <a:schemeClr val="tx1"/>
              </a:solidFill>
              <a:latin typeface="Arial"/>
              <a:ea typeface="Times New Roman"/>
            </a:rPr>
            <a:t>Tal como establece el artículo 40 de la ley 8228, sobre el proceso electoral de los integrantes del Consejo Directivo. Porque se considera necesario dar representatividad a los diferentes</a:t>
          </a:r>
          <a:r>
            <a:rPr lang="es-CR" sz="2400" kern="1200" baseline="0" dirty="0" smtClean="0">
              <a:solidFill>
                <a:schemeClr val="tx1"/>
              </a:solidFill>
              <a:latin typeface="Arial"/>
              <a:ea typeface="Times New Roman"/>
            </a:rPr>
            <a:t> sectores, aunado en caso de sustitución es sumamente relevante realizar el nombramiento de un nuevo Director lo antes posible para no paralizar los acuerdos y funcionamiento de la organización.</a:t>
          </a:r>
          <a:endParaRPr lang="es-CR" sz="2400" kern="1200" dirty="0"/>
        </a:p>
      </dsp:txBody>
      <dsp:txXfrm>
        <a:off x="0" y="1484519"/>
        <a:ext cx="8964488" cy="25502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251498" y="406776"/>
          <a:ext cx="8461490" cy="567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>
              <a:latin typeface="Arial"/>
              <a:ea typeface="Times New Roman"/>
            </a:rPr>
            <a:t>¿Cuánto tiempo durará este proceso electoral?</a:t>
          </a:r>
          <a:endParaRPr lang="es-CR" sz="2300" kern="1200" dirty="0"/>
        </a:p>
      </dsp:txBody>
      <dsp:txXfrm>
        <a:off x="279217" y="434495"/>
        <a:ext cx="8406052" cy="512384"/>
      </dsp:txXfrm>
    </dsp:sp>
    <dsp:sp modelId="{C8C6B2CA-1EEE-44D4-9810-355CCB4F8A0D}">
      <dsp:nvSpPr>
        <dsp:cNvPr id="0" name=""/>
        <dsp:cNvSpPr/>
      </dsp:nvSpPr>
      <dsp:spPr>
        <a:xfrm>
          <a:off x="755571" y="974598"/>
          <a:ext cx="7453344" cy="268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1800" kern="1200" dirty="0" smtClean="0">
              <a:solidFill>
                <a:schemeClr val="tx1"/>
              </a:solidFill>
              <a:latin typeface="Arial"/>
              <a:ea typeface="Times New Roman"/>
            </a:rPr>
            <a:t>El proceso electoral dio inicio el pasado 04 de julio mediante comunicado por oficio, en el cual se informó sobre la Apertura del proceso para elección a miembros del Consejo Directivo y se extenderá hasta Noviembre, mes en el que los actuales Directivos cumplen su periodo de elección.</a:t>
          </a:r>
          <a:endParaRPr lang="es-CR" sz="1800" kern="1200" dirty="0">
            <a:solidFill>
              <a:schemeClr val="tx1"/>
            </a:solidFill>
            <a:latin typeface="Arial"/>
            <a:ea typeface="Times New Roman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1800" kern="1200" dirty="0" smtClean="0">
              <a:solidFill>
                <a:schemeClr val="tx1"/>
              </a:solidFill>
              <a:latin typeface="Arial"/>
              <a:ea typeface="Times New Roman"/>
            </a:rPr>
            <a:t>Existen dos procesos de votaciones y cada uno tiene fechas establecidas:</a:t>
          </a:r>
          <a:endParaRPr lang="es-CR" sz="1800" kern="1200" dirty="0">
            <a:solidFill>
              <a:schemeClr val="tx1"/>
            </a:solidFill>
            <a:latin typeface="Arial"/>
            <a:ea typeface="Times New Roman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800" kern="1200" dirty="0">
            <a:solidFill>
              <a:schemeClr val="tx1"/>
            </a:solidFill>
            <a:latin typeface="Arial"/>
            <a:ea typeface="Times New Roman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800" kern="1200" dirty="0">
            <a:solidFill>
              <a:schemeClr val="tx1"/>
            </a:solidFill>
            <a:latin typeface="Arial"/>
            <a:ea typeface="Times New Roman"/>
          </a:endParaRPr>
        </a:p>
      </dsp:txBody>
      <dsp:txXfrm>
        <a:off x="755571" y="974598"/>
        <a:ext cx="7453344" cy="26826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9E976-B5A8-4C56-8ADD-41F3033E7796}">
      <dsp:nvSpPr>
        <dsp:cNvPr id="0" name=""/>
        <dsp:cNvSpPr/>
      </dsp:nvSpPr>
      <dsp:spPr>
        <a:xfrm>
          <a:off x="808" y="627959"/>
          <a:ext cx="3153866" cy="189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 smtClean="0"/>
            <a:t>Elección Asamblea de Representantes</a:t>
          </a:r>
          <a:endParaRPr lang="es-CR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Inicio: 01/09/2023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Fin: 02/09/2023</a:t>
          </a:r>
        </a:p>
      </dsp:txBody>
      <dsp:txXfrm>
        <a:off x="808" y="627959"/>
        <a:ext cx="3153866" cy="1892319"/>
      </dsp:txXfrm>
    </dsp:sp>
    <dsp:sp modelId="{4114EE46-7A16-4A92-95A5-BCD1DEEB726F}">
      <dsp:nvSpPr>
        <dsp:cNvPr id="0" name=""/>
        <dsp:cNvSpPr/>
      </dsp:nvSpPr>
      <dsp:spPr>
        <a:xfrm>
          <a:off x="3470061" y="648074"/>
          <a:ext cx="3153866" cy="189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 smtClean="0"/>
            <a:t>Elección de dos Miembros del Consejo Directivo</a:t>
          </a:r>
          <a:endParaRPr lang="es-CR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Inicio:12 /09/2023</a:t>
          </a:r>
          <a:endParaRPr lang="es-C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Fin:12/09/2023</a:t>
          </a:r>
        </a:p>
      </dsp:txBody>
      <dsp:txXfrm>
        <a:off x="3470061" y="648074"/>
        <a:ext cx="3153866" cy="18923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377808" y="29240"/>
          <a:ext cx="8208871" cy="1455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>
              <a:latin typeface="Arial"/>
              <a:ea typeface="Times New Roman"/>
            </a:rPr>
            <a:t>¿Por qué los miembros del Tribunal los nombra el Director del Cuerpo de Bomberos?</a:t>
          </a:r>
          <a:endParaRPr lang="es-CR" sz="3000" kern="1200" dirty="0"/>
        </a:p>
      </dsp:txBody>
      <dsp:txXfrm>
        <a:off x="448849" y="100281"/>
        <a:ext cx="8066789" cy="1313197"/>
      </dsp:txXfrm>
    </dsp:sp>
    <dsp:sp modelId="{C8C6B2CA-1EEE-44D4-9810-355CCB4F8A0D}">
      <dsp:nvSpPr>
        <dsp:cNvPr id="0" name=""/>
        <dsp:cNvSpPr/>
      </dsp:nvSpPr>
      <dsp:spPr>
        <a:xfrm>
          <a:off x="0" y="1484519"/>
          <a:ext cx="8964488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>
              <a:latin typeface="Arial"/>
              <a:ea typeface="Times New Roman"/>
            </a:rPr>
            <a:t>Según </a:t>
          </a:r>
          <a:r>
            <a:rPr lang="es-ES" sz="2300" b="1" u="sng" kern="1200" dirty="0" smtClean="0">
              <a:latin typeface="Arial"/>
              <a:ea typeface="Times New Roman"/>
            </a:rPr>
            <a:t>artículo </a:t>
          </a:r>
          <a:r>
            <a:rPr lang="es-ES" sz="2300" b="1" u="none" kern="1200" dirty="0" smtClean="0">
              <a:latin typeface="Arial"/>
              <a:ea typeface="Times New Roman"/>
            </a:rPr>
            <a:t>32 </a:t>
          </a:r>
          <a:r>
            <a:rPr lang="es-ES" sz="2300" u="none" kern="1200" dirty="0" smtClean="0">
              <a:latin typeface="Arial"/>
              <a:ea typeface="Times New Roman"/>
            </a:rPr>
            <a:t>del</a:t>
          </a:r>
          <a:r>
            <a:rPr lang="es-ES" sz="2300" kern="1200" dirty="0" smtClean="0">
              <a:latin typeface="Arial"/>
              <a:ea typeface="Times New Roman"/>
            </a:rPr>
            <a:t> Reglamento a la Ley de Bomberos. Los miembros del Tribunal Electoral, los nombra el Director del Cuerpo de Bomberos. </a:t>
          </a:r>
          <a:endParaRPr lang="es-CR" sz="2300" kern="1200" dirty="0"/>
        </a:p>
      </dsp:txBody>
      <dsp:txXfrm>
        <a:off x="0" y="1484519"/>
        <a:ext cx="8964488" cy="25502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161764" y="23308"/>
          <a:ext cx="8640959" cy="93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/>
              <a:ea typeface="Times New Roman"/>
            </a:rPr>
            <a:t>¿Cómo esta conformado el Consejo Directivo del Cuerpo</a:t>
          </a:r>
          <a:r>
            <a:rPr lang="es-ES" sz="2400" kern="1200" baseline="0" dirty="0" smtClean="0">
              <a:latin typeface="Arial"/>
              <a:ea typeface="Times New Roman"/>
            </a:rPr>
            <a:t> de Bomberos</a:t>
          </a:r>
          <a:r>
            <a:rPr lang="es-ES" sz="2400" kern="1200" dirty="0" smtClean="0">
              <a:latin typeface="Arial"/>
              <a:ea typeface="Times New Roman"/>
            </a:rPr>
            <a:t>?</a:t>
          </a:r>
          <a:endParaRPr lang="es-CR" sz="2400" kern="1200" dirty="0"/>
        </a:p>
      </dsp:txBody>
      <dsp:txXfrm>
        <a:off x="207515" y="69059"/>
        <a:ext cx="8549457" cy="845720"/>
      </dsp:txXfrm>
    </dsp:sp>
    <dsp:sp modelId="{C8C6B2CA-1EEE-44D4-9810-355CCB4F8A0D}">
      <dsp:nvSpPr>
        <dsp:cNvPr id="0" name=""/>
        <dsp:cNvSpPr/>
      </dsp:nvSpPr>
      <dsp:spPr>
        <a:xfrm>
          <a:off x="0" y="960531"/>
          <a:ext cx="8964488" cy="30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6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Está conformado por 5 integrantes y son el nivel mas alto para la decisiones administrativas dentro de nuestra organización.  </a:t>
          </a:r>
          <a:endParaRPr lang="es-CR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Tres de los miembros son escogidos por el Instituto Nacional de Seguros y dos son elegidos por el Cuerpo de Bomberos.</a:t>
          </a:r>
          <a:endParaRPr lang="es-CR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La elección de los próximos dos candidatos que representarán a nuestra Institución ante el Consejo Directivo desarrollarán labores dentro del periodo 2023-2028.</a:t>
          </a:r>
          <a:endParaRPr lang="es-CR" sz="2400" kern="1200" dirty="0"/>
        </a:p>
      </dsp:txBody>
      <dsp:txXfrm>
        <a:off x="0" y="960531"/>
        <a:ext cx="8964488" cy="30801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161764" y="740599"/>
          <a:ext cx="8640959" cy="967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>
              <a:latin typeface="Arial"/>
              <a:ea typeface="Times New Roman"/>
            </a:rPr>
            <a:t>¿Cuál es la máxima autoridad en el Cuerpo de Bomberos?</a:t>
          </a:r>
          <a:endParaRPr lang="es-CR" sz="2500" kern="1200" dirty="0"/>
        </a:p>
      </dsp:txBody>
      <dsp:txXfrm>
        <a:off x="208991" y="787826"/>
        <a:ext cx="8546505" cy="873001"/>
      </dsp:txXfrm>
    </dsp:sp>
    <dsp:sp modelId="{C8C6B2CA-1EEE-44D4-9810-355CCB4F8A0D}">
      <dsp:nvSpPr>
        <dsp:cNvPr id="0" name=""/>
        <dsp:cNvSpPr/>
      </dsp:nvSpPr>
      <dsp:spPr>
        <a:xfrm>
          <a:off x="0" y="1985807"/>
          <a:ext cx="896448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Arial"/>
              <a:ea typeface="Times New Roman"/>
            </a:rPr>
            <a:t>El Consejo Directivo es la máxima autoridad dentro de Bomberos.  </a:t>
          </a:r>
          <a:endParaRPr lang="es-CR" sz="1800" kern="1200" dirty="0"/>
        </a:p>
      </dsp:txBody>
      <dsp:txXfrm>
        <a:off x="0" y="1985807"/>
        <a:ext cx="8964488" cy="10598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242504" y="712191"/>
          <a:ext cx="8461642" cy="983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>
              <a:latin typeface="Arial"/>
              <a:ea typeface="Times New Roman"/>
            </a:rPr>
            <a:t>¿Podrán ser miembros del Consejo Directivo, Bomberos permanentes pensionados?</a:t>
          </a:r>
          <a:endParaRPr lang="es-CR" sz="2500" kern="1200" dirty="0"/>
        </a:p>
      </dsp:txBody>
      <dsp:txXfrm>
        <a:off x="290520" y="760207"/>
        <a:ext cx="8365610" cy="887585"/>
      </dsp:txXfrm>
    </dsp:sp>
    <dsp:sp modelId="{C8C6B2CA-1EEE-44D4-9810-355CCB4F8A0D}">
      <dsp:nvSpPr>
        <dsp:cNvPr id="0" name=""/>
        <dsp:cNvSpPr/>
      </dsp:nvSpPr>
      <dsp:spPr>
        <a:xfrm>
          <a:off x="0" y="1695808"/>
          <a:ext cx="902007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8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8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Arial"/>
              <a:ea typeface="Times New Roman"/>
            </a:rPr>
            <a:t>Efectivamente, siempre y cuando no estén como miembros activos de la organización, ni sean</a:t>
          </a:r>
          <a:r>
            <a:rPr lang="es-ES" sz="2400" kern="1200" baseline="0" dirty="0" smtClean="0">
              <a:latin typeface="Arial"/>
              <a:ea typeface="Times New Roman"/>
            </a:rPr>
            <a:t> accionistas de empresas o entidades que mantengan contrataciones con el Cuerpo de Bomberos.</a:t>
          </a:r>
          <a:endParaRPr lang="es-CR" sz="2400" kern="1200" dirty="0"/>
        </a:p>
      </dsp:txBody>
      <dsp:txXfrm>
        <a:off x="0" y="1695808"/>
        <a:ext cx="9020075" cy="1656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161764" y="489153"/>
          <a:ext cx="8640959" cy="767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>
              <a:latin typeface="Arial"/>
              <a:ea typeface="Times New Roman"/>
            </a:rPr>
            <a:t>¿Porqué tres miembros del Consejo Directivo son del INS?</a:t>
          </a:r>
          <a:endParaRPr lang="es-CR" sz="2500" kern="1200" dirty="0"/>
        </a:p>
      </dsp:txBody>
      <dsp:txXfrm>
        <a:off x="199220" y="526609"/>
        <a:ext cx="8566047" cy="692380"/>
      </dsp:txXfrm>
    </dsp:sp>
    <dsp:sp modelId="{C8C6B2CA-1EEE-44D4-9810-355CCB4F8A0D}">
      <dsp:nvSpPr>
        <dsp:cNvPr id="0" name=""/>
        <dsp:cNvSpPr/>
      </dsp:nvSpPr>
      <dsp:spPr>
        <a:xfrm>
          <a:off x="0" y="1256446"/>
          <a:ext cx="8964488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8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Arial"/>
              <a:ea typeface="Times New Roman"/>
            </a:rPr>
            <a:t>De acuerdo al articulo 25 de Reglamento de la Ley 8228 El Consejo Directivo de Bomberos estará conformado por cinco miembros, tres de ellos designados por la Junta Directiva del INS y dos elegidos por los funcionarios del Cuerpo de Bomberos a través del proceso electoral de conformidad con este reglamento .</a:t>
          </a:r>
          <a:endParaRPr lang="es-CR" sz="2400" kern="1200" dirty="0"/>
        </a:p>
      </dsp:txBody>
      <dsp:txXfrm>
        <a:off x="0" y="1256446"/>
        <a:ext cx="8964488" cy="23184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251498" y="985953"/>
          <a:ext cx="8461490" cy="767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dirty="0" smtClean="0">
              <a:latin typeface="Arial"/>
              <a:ea typeface="Times New Roman"/>
            </a:rPr>
            <a:t>¿Los miembros del consejo directivo reciben salario?</a:t>
          </a:r>
          <a:endParaRPr lang="es-CR" sz="2700" kern="1200" dirty="0"/>
        </a:p>
      </dsp:txBody>
      <dsp:txXfrm>
        <a:off x="288954" y="1023409"/>
        <a:ext cx="8386578" cy="692380"/>
      </dsp:txXfrm>
    </dsp:sp>
    <dsp:sp modelId="{C8C6B2CA-1EEE-44D4-9810-355CCB4F8A0D}">
      <dsp:nvSpPr>
        <dsp:cNvPr id="0" name=""/>
        <dsp:cNvSpPr/>
      </dsp:nvSpPr>
      <dsp:spPr>
        <a:xfrm>
          <a:off x="0" y="1753246"/>
          <a:ext cx="8964488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6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Arial"/>
              <a:ea typeface="Times New Roman"/>
            </a:rPr>
            <a:t>No reciben salario, perciben dietas por sesión que corresponden al 50% de las dietas percibidas por los miembros de la Junta Directiva del INS.</a:t>
          </a:r>
          <a:endParaRPr lang="es-CR" sz="2400" kern="1200" dirty="0"/>
        </a:p>
      </dsp:txBody>
      <dsp:txXfrm>
        <a:off x="0" y="1753246"/>
        <a:ext cx="8964488" cy="13248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269786" y="323553"/>
          <a:ext cx="8424915" cy="767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dirty="0" smtClean="0">
              <a:latin typeface="Arial"/>
              <a:ea typeface="Times New Roman"/>
            </a:rPr>
            <a:t>¿Quienes pueden ser miembros del Consejo Directivo?</a:t>
          </a:r>
          <a:endParaRPr lang="es-CR" sz="2600" kern="1200" dirty="0"/>
        </a:p>
      </dsp:txBody>
      <dsp:txXfrm>
        <a:off x="307242" y="361009"/>
        <a:ext cx="8350003" cy="692380"/>
      </dsp:txXfrm>
    </dsp:sp>
    <dsp:sp modelId="{C8C6B2CA-1EEE-44D4-9810-355CCB4F8A0D}">
      <dsp:nvSpPr>
        <dsp:cNvPr id="0" name=""/>
        <dsp:cNvSpPr/>
      </dsp:nvSpPr>
      <dsp:spPr>
        <a:xfrm>
          <a:off x="0" y="1090846"/>
          <a:ext cx="8964488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6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2400" kern="1200" dirty="0" smtClean="0">
              <a:latin typeface="Arial"/>
              <a:ea typeface="Times New Roman"/>
            </a:rPr>
            <a:t>Según lo establecido en el reglamento pueden ser miembros cualquier costarricense mayor de 30 años, de reconocida solvencia moral y probada honorabilidad y no tener ningún tipo de condenatoria en su contra mediante sentencia judicial penal firme, por la comisión de un delito doloso  durante los cinco años previos a su postulación.</a:t>
          </a:r>
          <a:endParaRPr lang="es-CR" sz="24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2000" kern="1200" dirty="0"/>
        </a:p>
      </dsp:txBody>
      <dsp:txXfrm>
        <a:off x="0" y="1090846"/>
        <a:ext cx="8964488" cy="264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377808" y="21050"/>
          <a:ext cx="8208871" cy="158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900" kern="1200" dirty="0" smtClean="0">
              <a:latin typeface="Arial"/>
              <a:ea typeface="Times New Roman"/>
            </a:rPr>
            <a:t>¿Cuáles son los sectores del Benemérito Cuerpo de Bomberos?</a:t>
          </a:r>
          <a:endParaRPr lang="es-CR" sz="3900" kern="1200" dirty="0"/>
        </a:p>
      </dsp:txBody>
      <dsp:txXfrm>
        <a:off x="455307" y="98549"/>
        <a:ext cx="8053873" cy="1432580"/>
      </dsp:txXfrm>
    </dsp:sp>
    <dsp:sp modelId="{C8C6B2CA-1EEE-44D4-9810-355CCB4F8A0D}">
      <dsp:nvSpPr>
        <dsp:cNvPr id="0" name=""/>
        <dsp:cNvSpPr/>
      </dsp:nvSpPr>
      <dsp:spPr>
        <a:xfrm>
          <a:off x="0" y="1296145"/>
          <a:ext cx="8964488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000" kern="1200" dirty="0" smtClean="0">
              <a:solidFill>
                <a:schemeClr val="tx1"/>
              </a:solidFill>
              <a:latin typeface="Arial"/>
              <a:ea typeface="Times New Roman"/>
            </a:rPr>
            <a:t>Cuando se habla de sectores se refiere a:</a:t>
          </a:r>
          <a:endParaRPr lang="es-C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3000" kern="1200" dirty="0"/>
        </a:p>
      </dsp:txBody>
      <dsp:txXfrm>
        <a:off x="0" y="1296145"/>
        <a:ext cx="8964488" cy="243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377808" y="470991"/>
          <a:ext cx="8208871" cy="1710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latin typeface="Arial"/>
              <a:ea typeface="Times New Roman"/>
            </a:rPr>
            <a:t>¿En</a:t>
          </a:r>
          <a:r>
            <a:rPr lang="es-CR" sz="2800" kern="1200" baseline="0" dirty="0" smtClean="0">
              <a:latin typeface="Arial"/>
              <a:ea typeface="Times New Roman"/>
            </a:rPr>
            <a:t> que consiste la Asamblea Nacional de </a:t>
          </a:r>
          <a:r>
            <a:rPr lang="es-CR" sz="2800" kern="1200" dirty="0" smtClean="0">
              <a:latin typeface="Arial"/>
              <a:ea typeface="Times New Roman"/>
            </a:rPr>
            <a:t>Representantes?</a:t>
          </a:r>
          <a:endParaRPr lang="es-CR" sz="2800" kern="1200" dirty="0"/>
        </a:p>
      </dsp:txBody>
      <dsp:txXfrm>
        <a:off x="461323" y="554506"/>
        <a:ext cx="8041841" cy="1543790"/>
      </dsp:txXfrm>
    </dsp:sp>
    <dsp:sp modelId="{C8C6B2CA-1EEE-44D4-9810-355CCB4F8A0D}">
      <dsp:nvSpPr>
        <dsp:cNvPr id="0" name=""/>
        <dsp:cNvSpPr/>
      </dsp:nvSpPr>
      <dsp:spPr>
        <a:xfrm>
          <a:off x="0" y="2181812"/>
          <a:ext cx="8964488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3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Es un grupo de compañeros activos del Cuerpo de Bomberos que serán elegidos por todos los miembros activos de la organización el próximo 01 y 02 de setiembre, según corresponda, para que nos representen en el  momento de escoger a los miembros del Consejo Directivo. </a:t>
          </a:r>
          <a:endParaRPr lang="es-CR" sz="2400" kern="1200" dirty="0"/>
        </a:p>
      </dsp:txBody>
      <dsp:txXfrm>
        <a:off x="0" y="2181812"/>
        <a:ext cx="8964488" cy="1883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3DF6-D2B0-4A45-B8A0-FC633BE2E939}">
      <dsp:nvSpPr>
        <dsp:cNvPr id="0" name=""/>
        <dsp:cNvSpPr/>
      </dsp:nvSpPr>
      <dsp:spPr>
        <a:xfrm>
          <a:off x="377808" y="470991"/>
          <a:ext cx="8208871" cy="1710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latin typeface="Arial"/>
              <a:ea typeface="Times New Roman"/>
            </a:rPr>
            <a:t>¿En</a:t>
          </a:r>
          <a:r>
            <a:rPr lang="es-CR" sz="2800" kern="1200" baseline="0" dirty="0" smtClean="0">
              <a:latin typeface="Arial"/>
              <a:ea typeface="Times New Roman"/>
            </a:rPr>
            <a:t> que consiste la Asamblea Nacional de </a:t>
          </a:r>
          <a:r>
            <a:rPr lang="es-CR" sz="2800" kern="1200" dirty="0" smtClean="0">
              <a:latin typeface="Arial"/>
              <a:ea typeface="Times New Roman"/>
            </a:rPr>
            <a:t>Representantes?</a:t>
          </a:r>
          <a:endParaRPr lang="es-CR" sz="2800" kern="1200" dirty="0"/>
        </a:p>
      </dsp:txBody>
      <dsp:txXfrm>
        <a:off x="461323" y="554506"/>
        <a:ext cx="8041841" cy="1543790"/>
      </dsp:txXfrm>
    </dsp:sp>
    <dsp:sp modelId="{C8C6B2CA-1EEE-44D4-9810-355CCB4F8A0D}">
      <dsp:nvSpPr>
        <dsp:cNvPr id="0" name=""/>
        <dsp:cNvSpPr/>
      </dsp:nvSpPr>
      <dsp:spPr>
        <a:xfrm>
          <a:off x="0" y="2181812"/>
          <a:ext cx="8964488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30480" rIns="170688" bIns="304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R" sz="13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Según el </a:t>
          </a:r>
          <a:r>
            <a:rPr lang="es-ES" sz="2400" b="1" u="sng" kern="1200" dirty="0" smtClean="0">
              <a:solidFill>
                <a:schemeClr val="tx1"/>
              </a:solidFill>
              <a:latin typeface="Arial"/>
              <a:ea typeface="Times New Roman"/>
            </a:rPr>
            <a:t>artículo 41 del reglamento de la ley 8228</a:t>
          </a: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 de bomberos establece este formato de votación con la finalidad de poder darle representación</a:t>
          </a:r>
          <a:r>
            <a:rPr lang="es-ES" sz="2400" kern="1200" baseline="0" dirty="0" smtClean="0">
              <a:solidFill>
                <a:schemeClr val="tx1"/>
              </a:solidFill>
              <a:latin typeface="Arial"/>
              <a:ea typeface="Times New Roman"/>
            </a:rPr>
            <a:t> a</a:t>
          </a:r>
          <a:r>
            <a:rPr lang="es-ES" sz="2400" kern="1200" dirty="0" smtClean="0">
              <a:solidFill>
                <a:schemeClr val="tx1"/>
              </a:solidFill>
              <a:latin typeface="Arial"/>
              <a:ea typeface="Times New Roman"/>
            </a:rPr>
            <a:t> cada uno de los sectores del Cuerpo</a:t>
          </a:r>
          <a:r>
            <a:rPr lang="es-ES" sz="2400" kern="1200" baseline="0" dirty="0" smtClean="0">
              <a:solidFill>
                <a:schemeClr val="tx1"/>
              </a:solidFill>
              <a:latin typeface="Arial"/>
              <a:ea typeface="Times New Roman"/>
            </a:rPr>
            <a:t> de Bomberos.  La Asamblea Nacional de Representantes se elige cada 5 años.</a:t>
          </a:r>
          <a:endParaRPr lang="es-CR" sz="2400" kern="1200" dirty="0"/>
        </a:p>
      </dsp:txBody>
      <dsp:txXfrm>
        <a:off x="0" y="2181812"/>
        <a:ext cx="8964488" cy="1883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6789-26C9-441A-9F21-D6ADCEBC0D9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69026-7C6C-4964-93CE-B72780863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9026-7C6C-4964-93CE-B72780863F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9026-7C6C-4964-93CE-B72780863F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9026-7C6C-4964-93CE-B72780863F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30" y="-27384"/>
            <a:ext cx="9180512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146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1705428"/>
            <a:ext cx="9144000" cy="51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16157E-90BA-460A-AE68-46BB6223F506}" type="datetimeFigureOut">
              <a:rPr lang="es-CR" smtClean="0"/>
              <a:t>08/08/2023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850628C-227D-4ED4-83AB-89F065877E9E}" type="slidenum">
              <a:rPr lang="es-CR" smtClean="0"/>
              <a:t>‹Nº›</a:t>
            </a:fld>
            <a:endParaRPr lang="es-CR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r>
              <a:rPr lang="es-CR" smtClean="0"/>
              <a:t/>
            </a:r>
            <a:br>
              <a:rPr lang="es-CR" smtClean="0"/>
            </a:br>
            <a:endParaRPr lang="es-C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0872" y="4374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1909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Data" Target="../diagrams/data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1.png"/><Relationship Id="rId17" Type="http://schemas.microsoft.com/office/2007/relationships/diagramDrawing" Target="../diagrams/drawing23.xml"/><Relationship Id="rId2" Type="http://schemas.openxmlformats.org/officeDocument/2006/relationships/diagramData" Target="../diagrams/data21.xml"/><Relationship Id="rId16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QuickStyle" Target="../diagrams/quickStyle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Layout" Target="../diagrams/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Layout" Target="../diagrams/layout28.xml"/><Relationship Id="rId7" Type="http://schemas.openxmlformats.org/officeDocument/2006/relationships/image" Target="../media/image11.png"/><Relationship Id="rId12" Type="http://schemas.microsoft.com/office/2007/relationships/diagramDrawing" Target="../diagrams/drawing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openxmlformats.org/officeDocument/2006/relationships/diagramColors" Target="../diagrams/colors29.xml"/><Relationship Id="rId5" Type="http://schemas.openxmlformats.org/officeDocument/2006/relationships/diagramColors" Target="../diagrams/colors28.xml"/><Relationship Id="rId10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8.xml"/><Relationship Id="rId9" Type="http://schemas.openxmlformats.org/officeDocument/2006/relationships/diagramLayout" Target="../diagrams/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1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11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1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Data" Target="../diagrams/data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1.png"/><Relationship Id="rId17" Type="http://schemas.microsoft.com/office/2007/relationships/diagramDrawing" Target="../diagrams/drawing13.xml"/><Relationship Id="rId2" Type="http://schemas.openxmlformats.org/officeDocument/2006/relationships/diagramData" Target="../diagrams/data11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QuickStyle" Target="../diagrams/quickStyle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Data" Target="../diagrams/data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1.png"/><Relationship Id="rId17" Type="http://schemas.microsoft.com/office/2007/relationships/diagramDrawing" Target="../diagrams/drawing18.xml"/><Relationship Id="rId2" Type="http://schemas.openxmlformats.org/officeDocument/2006/relationships/diagramData" Target="../diagrams/data16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QuickStyle" Target="../diagrams/quickStyle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Layout" Target="../diagrams/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75" y="594439"/>
            <a:ext cx="5069113" cy="125038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07062" y="2159694"/>
            <a:ext cx="6560835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R" sz="5000" b="1" dirty="0"/>
              <a:t>Preguntas y Respuestas </a:t>
            </a:r>
            <a:endParaRPr lang="es-CR" sz="5000" b="1" dirty="0" smtClean="0"/>
          </a:p>
          <a:p>
            <a:pPr algn="ctr"/>
            <a:r>
              <a:rPr lang="es-CR" sz="5000" b="1" dirty="0" smtClean="0"/>
              <a:t>Proceso Electoral</a:t>
            </a:r>
          </a:p>
          <a:p>
            <a:pPr algn="ctr"/>
            <a:r>
              <a:rPr lang="es-CR" sz="5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2023-2028</a:t>
            </a:r>
            <a:endParaRPr lang="es-CR" sz="5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5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26690686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739942854"/>
              </p:ext>
            </p:extLst>
          </p:nvPr>
        </p:nvGraphicFramePr>
        <p:xfrm>
          <a:off x="17748" y="184482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45169359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92105243"/>
              </p:ext>
            </p:extLst>
          </p:nvPr>
        </p:nvGraphicFramePr>
        <p:xfrm>
          <a:off x="17748" y="102118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5232924"/>
              </p:ext>
            </p:extLst>
          </p:nvPr>
        </p:nvGraphicFramePr>
        <p:xfrm>
          <a:off x="-27709" y="3212976"/>
          <a:ext cx="90200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410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6849979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87107642"/>
              </p:ext>
            </p:extLst>
          </p:nvPr>
        </p:nvGraphicFramePr>
        <p:xfrm>
          <a:off x="17748" y="148478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54504212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84644518"/>
              </p:ext>
            </p:extLst>
          </p:nvPr>
        </p:nvGraphicFramePr>
        <p:xfrm>
          <a:off x="0" y="980728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54504212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02261618"/>
              </p:ext>
            </p:extLst>
          </p:nvPr>
        </p:nvGraphicFramePr>
        <p:xfrm>
          <a:off x="19325" y="2030016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35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-95347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54504212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11560" y="2239656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/>
              <a:t>Según el articulo 30 del Reglamento a la Ley 8228 , existen incompatibilidades para poder ser miembro del Consejo </a:t>
            </a:r>
            <a:r>
              <a:rPr lang="es-CR" sz="2400" dirty="0" smtClean="0"/>
              <a:t>Directivo.</a:t>
            </a:r>
          </a:p>
          <a:p>
            <a:endParaRPr lang="es-CR" sz="2400" dirty="0" smtClean="0"/>
          </a:p>
          <a:p>
            <a:pPr lvl="1" algn="just"/>
            <a:r>
              <a:rPr lang="es-MX" sz="2400" dirty="0"/>
              <a:t>a) Funcionario de alguno de los Supremos Poderes de la República.</a:t>
            </a:r>
            <a:endParaRPr lang="es-CR" sz="2400" dirty="0"/>
          </a:p>
          <a:p>
            <a:pPr lvl="1"/>
            <a:r>
              <a:rPr lang="es-ES" sz="2400" dirty="0"/>
              <a:t>b) Funcionario activo, asalariado o voluntario, del Benemérito Cuerpo de Bomberos de Costa Rica.</a:t>
            </a:r>
          </a:p>
          <a:p>
            <a:pPr lvl="1"/>
            <a:r>
              <a:rPr lang="es-ES" sz="2400" dirty="0"/>
              <a:t>c) Auditor o </a:t>
            </a:r>
            <a:r>
              <a:rPr lang="es-ES" sz="2400" dirty="0" smtClean="0"/>
              <a:t>Sub auditor </a:t>
            </a:r>
            <a:r>
              <a:rPr lang="es-ES" sz="2400" dirty="0"/>
              <a:t>del Instituto Nacional de Seguros.</a:t>
            </a:r>
          </a:p>
          <a:p>
            <a:endParaRPr lang="es-ES" dirty="0"/>
          </a:p>
          <a:p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179512" y="1126379"/>
            <a:ext cx="8640960" cy="767292"/>
            <a:chOff x="0" y="638193"/>
            <a:chExt cx="8964488" cy="767292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638193"/>
              <a:ext cx="8964488" cy="7672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216024" y="675649"/>
              <a:ext cx="8424936" cy="692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700" kern="1200" dirty="0" smtClean="0">
                  <a:latin typeface="Arial"/>
                  <a:ea typeface="Times New Roman"/>
                </a:rPr>
                <a:t>Incompatibilidades para ser miembros del Consejo Directivo</a:t>
              </a:r>
              <a:endParaRPr lang="es-CR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4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9572" y="41767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54504212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5752" y="3140968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sz="2400" dirty="0" smtClean="0"/>
          </a:p>
          <a:p>
            <a:pPr lvl="1"/>
            <a:r>
              <a:rPr lang="es-MX" sz="2400" dirty="0" smtClean="0"/>
              <a:t>d</a:t>
            </a:r>
            <a:r>
              <a:rPr lang="es-MX" sz="2400" dirty="0"/>
              <a:t>) Accionista o miembro de la Junta Directiva o del Consejo Directivo de empresas o entidades que concursen en los procedimientos de contratación administrativa que tramiten el Instituto Nacional de Seguros o el Benemérito Cuerpo de Bomberos de Costa </a:t>
            </a:r>
            <a:r>
              <a:rPr lang="es-MX" sz="2400" dirty="0" smtClean="0"/>
              <a:t>Rica.</a:t>
            </a:r>
            <a:endParaRPr lang="es-ES" dirty="0"/>
          </a:p>
          <a:p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377815" y="2068257"/>
            <a:ext cx="8640960" cy="767292"/>
            <a:chOff x="0" y="638193"/>
            <a:chExt cx="8964488" cy="767292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638193"/>
              <a:ext cx="8964488" cy="7672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216024" y="675649"/>
              <a:ext cx="8424936" cy="692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700" kern="1200" dirty="0" smtClean="0">
                  <a:latin typeface="Arial"/>
                  <a:ea typeface="Times New Roman"/>
                </a:rPr>
                <a:t>Incompatibilidades para ser miembros del Consejo Directivo</a:t>
              </a:r>
              <a:endParaRPr lang="es-CR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4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9572" y="41767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54504212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5752" y="314096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sz="2400" dirty="0" smtClean="0"/>
          </a:p>
          <a:p>
            <a:pPr lvl="1"/>
            <a:r>
              <a:rPr lang="es-ES" sz="2400" dirty="0"/>
              <a:t>e) Funcionario, remunerado o no, de organismos gubernamentales o no gubernamentales, que presten servicios de rescate, salvamento u otros servicios similares al que brinda el Cuerpo de Bomberos de Costa Rica.</a:t>
            </a:r>
          </a:p>
          <a:p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377815" y="2068257"/>
            <a:ext cx="8640960" cy="767292"/>
            <a:chOff x="0" y="638193"/>
            <a:chExt cx="8964488" cy="767292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638193"/>
              <a:ext cx="8964488" cy="7672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216024" y="675649"/>
              <a:ext cx="8424936" cy="692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700" kern="1200" dirty="0" smtClean="0">
                  <a:latin typeface="Arial"/>
                  <a:ea typeface="Times New Roman"/>
                </a:rPr>
                <a:t>Incompatibilidades para ser miembros del Consejo Directivo</a:t>
              </a:r>
              <a:endParaRPr lang="es-CR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3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02512172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8806373"/>
              </p:ext>
            </p:extLst>
          </p:nvPr>
        </p:nvGraphicFramePr>
        <p:xfrm>
          <a:off x="17748" y="184482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19054588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24059699"/>
              </p:ext>
            </p:extLst>
          </p:nvPr>
        </p:nvGraphicFramePr>
        <p:xfrm>
          <a:off x="17748" y="184482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27584" y="4149080"/>
            <a:ext cx="41044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R" sz="2600" dirty="0">
                <a:latin typeface="Arial"/>
                <a:ea typeface="Times New Roman"/>
              </a:rPr>
              <a:t>Bomberos Asalariados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R" sz="2600" dirty="0">
                <a:latin typeface="Arial"/>
                <a:ea typeface="Times New Roman"/>
              </a:rPr>
              <a:t>Bomberos Voluntarios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R" sz="2600" dirty="0">
                <a:latin typeface="Arial"/>
                <a:ea typeface="Times New Roman"/>
              </a:rPr>
              <a:t>Personal </a:t>
            </a:r>
            <a:r>
              <a:rPr lang="es-CR" sz="2600" dirty="0" smtClean="0">
                <a:latin typeface="Arial"/>
                <a:ea typeface="Times New Roman"/>
              </a:rPr>
              <a:t>Administrativo y Técnico</a:t>
            </a:r>
            <a:endParaRPr lang="es-CR" sz="2600" dirty="0">
              <a:latin typeface="Arial"/>
              <a:ea typeface="Times New Roman"/>
            </a:endParaRPr>
          </a:p>
          <a:p>
            <a:endParaRPr lang="es-CR" sz="2600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72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13704831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03331900"/>
              </p:ext>
            </p:extLst>
          </p:nvPr>
        </p:nvGraphicFramePr>
        <p:xfrm>
          <a:off x="17748" y="1844824"/>
          <a:ext cx="89644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6 Imagen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13704831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20698408"/>
              </p:ext>
            </p:extLst>
          </p:nvPr>
        </p:nvGraphicFramePr>
        <p:xfrm>
          <a:off x="17748" y="1844824"/>
          <a:ext cx="89644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6 Imagen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13704831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76049399"/>
              </p:ext>
            </p:extLst>
          </p:nvPr>
        </p:nvGraphicFramePr>
        <p:xfrm>
          <a:off x="17748" y="1844824"/>
          <a:ext cx="896448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6 Imagen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43608" y="314096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 smtClean="0"/>
              <a:t>989 Bomberos asalariados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 smtClean="0"/>
              <a:t>929 Bomberos voluntarios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 smtClean="0"/>
              <a:t>153 Administrativos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 smtClean="0"/>
              <a:t>133 Técnicos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96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24600897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56330084"/>
              </p:ext>
            </p:extLst>
          </p:nvPr>
        </p:nvGraphicFramePr>
        <p:xfrm>
          <a:off x="17748" y="1844824"/>
          <a:ext cx="89644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00214504"/>
              </p:ext>
            </p:extLst>
          </p:nvPr>
        </p:nvGraphicFramePr>
        <p:xfrm>
          <a:off x="611560" y="3645024"/>
          <a:ext cx="79208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941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5123576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47437704"/>
              </p:ext>
            </p:extLst>
          </p:nvPr>
        </p:nvGraphicFramePr>
        <p:xfrm>
          <a:off x="70279" y="184482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79736357"/>
              </p:ext>
            </p:extLst>
          </p:nvPr>
        </p:nvGraphicFramePr>
        <p:xfrm>
          <a:off x="395536" y="2060848"/>
          <a:ext cx="81369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96166680"/>
              </p:ext>
            </p:extLst>
          </p:nvPr>
        </p:nvGraphicFramePr>
        <p:xfrm>
          <a:off x="35496" y="148478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6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6335"/>
            <a:ext cx="2699792" cy="568409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97360091"/>
              </p:ext>
            </p:extLst>
          </p:nvPr>
        </p:nvGraphicFramePr>
        <p:xfrm>
          <a:off x="1475656" y="4077072"/>
          <a:ext cx="66247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6687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mberosSTEVE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BomberosSTEVEN1</Template>
  <TotalTime>608</TotalTime>
  <Words>967</Words>
  <Application>Microsoft Office PowerPoint</Application>
  <PresentationFormat>Presentación en pantalla (4:3)</PresentationFormat>
  <Paragraphs>91</Paragraphs>
  <Slides>17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BomberosSTEVEN1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Morales Monge</dc:creator>
  <cp:lastModifiedBy>Bomberos</cp:lastModifiedBy>
  <cp:revision>51</cp:revision>
  <dcterms:created xsi:type="dcterms:W3CDTF">2018-08-01T21:14:09Z</dcterms:created>
  <dcterms:modified xsi:type="dcterms:W3CDTF">2023-08-08T19:41:17Z</dcterms:modified>
</cp:coreProperties>
</file>