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9" r:id="rId5"/>
    <p:sldId id="270" r:id="rId6"/>
    <p:sldId id="272" r:id="rId7"/>
    <p:sldId id="273" r:id="rId8"/>
    <p:sldId id="280" r:id="rId9"/>
    <p:sldId id="281" r:id="rId10"/>
    <p:sldId id="262" r:id="rId11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266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9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114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462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897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785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8328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2658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838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056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476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9E101-6996-4FA3-8FDE-D9A0805FAA4F}" type="datetimeFigureOut">
              <a:rPr lang="es-CR" smtClean="0"/>
              <a:t>15/05/2020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1D63-753E-4334-95F8-FDBED6BF241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886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omberos.go.c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omberos.go.c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39552" y="436510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latin typeface="Avenir LT Std 35 Light" pitchFamily="34" charset="0"/>
              </a:rPr>
              <a:t>Informe de aportes recibidos producto de consultas al público </a:t>
            </a:r>
            <a:r>
              <a:rPr lang="es-CR" sz="3200" b="1" dirty="0" smtClean="0">
                <a:latin typeface="Avenir LT Std 35 Light" pitchFamily="34" charset="0"/>
              </a:rPr>
              <a:t>general </a:t>
            </a:r>
            <a:r>
              <a:rPr lang="es-CR" sz="3200" b="1" dirty="0" smtClean="0">
                <a:latin typeface="Avenir LT Std 35 Light" pitchFamily="34" charset="0"/>
              </a:rPr>
              <a:t>2019-2020</a:t>
            </a:r>
            <a:endParaRPr lang="es-CR" sz="3200" b="1" dirty="0">
              <a:latin typeface="Avenir LT Std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9512" y="1338441"/>
            <a:ext cx="8784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R" sz="2400" dirty="0" smtClean="0">
              <a:latin typeface="Avenir LT Std 35 Light" pitchFamily="34" charset="0"/>
            </a:endParaRPr>
          </a:p>
          <a:p>
            <a:pPr algn="just"/>
            <a:endParaRPr lang="es-CR" sz="2400" dirty="0">
              <a:latin typeface="Avenir LT Std 35 Light" pitchFamily="34" charset="0"/>
            </a:endParaRPr>
          </a:p>
          <a:p>
            <a:pPr algn="just"/>
            <a:r>
              <a:rPr lang="es-CR" sz="2400" dirty="0" smtClean="0">
                <a:latin typeface="Avenir LT Std 35 Light" pitchFamily="34" charset="0"/>
              </a:rPr>
              <a:t>Se presenta a continuación </a:t>
            </a:r>
            <a:r>
              <a:rPr lang="es-CR" sz="2400" dirty="0">
                <a:latin typeface="Avenir LT Std 35 Light" pitchFamily="34" charset="0"/>
              </a:rPr>
              <a:t>el resultado </a:t>
            </a:r>
            <a:r>
              <a:rPr lang="es-CR" sz="2400" dirty="0" smtClean="0">
                <a:latin typeface="Avenir LT Std 35 Light" pitchFamily="34" charset="0"/>
              </a:rPr>
              <a:t> </a:t>
            </a:r>
            <a:r>
              <a:rPr lang="es-CR" sz="2400" dirty="0">
                <a:latin typeface="Avenir LT Std 35 Light" pitchFamily="34" charset="0"/>
              </a:rPr>
              <a:t>del seguimiento realizado a las preguntas más </a:t>
            </a:r>
            <a:r>
              <a:rPr lang="es-CR" sz="2400" dirty="0" smtClean="0">
                <a:latin typeface="Avenir LT Std 35 Light" pitchFamily="34" charset="0"/>
              </a:rPr>
              <a:t>frecuentes, las cuales son aportes de los ciudadanos realizados por los diferentes canales de comunicación como lo son: correo </a:t>
            </a:r>
            <a:r>
              <a:rPr lang="es-CR" sz="2400" dirty="0" smtClean="0">
                <a:latin typeface="Avenir LT Std 35 Light" pitchFamily="34" charset="0"/>
                <a:hlinkClick r:id="rId3"/>
              </a:rPr>
              <a:t>info@bomberos.go.cr</a:t>
            </a:r>
            <a:r>
              <a:rPr lang="es-CR" sz="2400" dirty="0" smtClean="0">
                <a:latin typeface="Avenir LT Std 35 Light" pitchFamily="34" charset="0"/>
              </a:rPr>
              <a:t> y chat del sitio web.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66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39552" y="465487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 smtClean="0">
                <a:latin typeface="Avenir LT Std 35 Light" pitchFamily="34" charset="0"/>
              </a:rPr>
              <a:t>Consultas Frecuentes</a:t>
            </a:r>
            <a:endParaRPr lang="es-CR" sz="3600" b="1" dirty="0">
              <a:latin typeface="Avenir LT Std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88"/>
            <a:ext cx="9180512" cy="68544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43608" y="-27384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 smtClean="0">
                <a:solidFill>
                  <a:schemeClr val="bg1"/>
                </a:solidFill>
                <a:latin typeface="Avenir LT Std 35 Light" pitchFamily="34" charset="0"/>
              </a:rPr>
              <a:t>Reclutamiento</a:t>
            </a:r>
          </a:p>
          <a:p>
            <a:pPr algn="just"/>
            <a:endParaRPr lang="es-CR" sz="2400" b="1" dirty="0" smtClean="0">
              <a:solidFill>
                <a:schemeClr val="bg1"/>
              </a:solidFill>
            </a:endParaRPr>
          </a:p>
          <a:p>
            <a:endParaRPr lang="es-CR" dirty="0"/>
          </a:p>
        </p:txBody>
      </p:sp>
      <p:sp>
        <p:nvSpPr>
          <p:cNvPr id="2" name="1 CuadroTexto"/>
          <p:cNvSpPr txBox="1"/>
          <p:nvPr/>
        </p:nvSpPr>
        <p:spPr>
          <a:xfrm>
            <a:off x="5580113" y="6403394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>
                <a:latin typeface="Avenir LT Std 35 Light" pitchFamily="34" charset="0"/>
              </a:rPr>
              <a:t>Recibido por medio de </a:t>
            </a:r>
            <a:r>
              <a:rPr lang="es-CR" sz="1200" dirty="0" smtClean="0">
                <a:latin typeface="Avenir LT Std 35 Light" pitchFamily="34" charset="0"/>
                <a:hlinkClick r:id="rId3"/>
              </a:rPr>
              <a:t>info@bomberos.go.cr</a:t>
            </a:r>
            <a:endParaRPr lang="es-CR" sz="1200" dirty="0" smtClean="0">
              <a:latin typeface="Avenir LT Std 35 Light" pitchFamily="34" charset="0"/>
            </a:endParaRPr>
          </a:p>
          <a:p>
            <a:endParaRPr lang="es-CR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05339"/>
            <a:ext cx="787332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88"/>
            <a:ext cx="9180512" cy="68544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43608" y="-27384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 smtClean="0">
                <a:solidFill>
                  <a:schemeClr val="bg1"/>
                </a:solidFill>
                <a:latin typeface="Avenir LT Std 35 Light" pitchFamily="34" charset="0"/>
              </a:rPr>
              <a:t>Consultas por información</a:t>
            </a:r>
          </a:p>
          <a:p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1355" y="6237312"/>
            <a:ext cx="29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200" dirty="0" smtClean="0">
                <a:latin typeface="Avenir LT Std 35 Light" pitchFamily="34" charset="0"/>
              </a:rPr>
              <a:t>Recibido por medio del </a:t>
            </a:r>
            <a:r>
              <a:rPr lang="es-CR" sz="1200" dirty="0" smtClean="0">
                <a:latin typeface="Avenir LT Std 35 Light" pitchFamily="34" charset="0"/>
              </a:rPr>
              <a:t>correo de información</a:t>
            </a:r>
            <a:endParaRPr lang="es-CR" dirty="0" smtClean="0">
              <a:latin typeface="Avenir LT Std 35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9" y="1124744"/>
            <a:ext cx="8208910" cy="476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88"/>
            <a:ext cx="9180512" cy="68544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43608" y="-27384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 smtClean="0">
                <a:solidFill>
                  <a:schemeClr val="bg1"/>
                </a:solidFill>
                <a:latin typeface="Avenir LT Std 35 Light" pitchFamily="34" charset="0"/>
              </a:rPr>
              <a:t>Cursos</a:t>
            </a:r>
          </a:p>
          <a:p>
            <a:endParaRPr lang="es-CR" dirty="0">
              <a:latin typeface="Avenir LT Std 35 Ligh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55371" y="6237312"/>
            <a:ext cx="29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200" dirty="0" smtClean="0">
                <a:latin typeface="Avenir LT Std 35 Light" pitchFamily="34" charset="0"/>
              </a:rPr>
              <a:t>Recibido por medio del correo info@bomberos.go.cr</a:t>
            </a:r>
            <a:endParaRPr lang="es-CR" dirty="0" smtClean="0">
              <a:latin typeface="Avenir LT Std 35 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24128" cy="497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5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88"/>
            <a:ext cx="9180512" cy="68544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43608" y="-27384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 smtClean="0">
                <a:solidFill>
                  <a:schemeClr val="bg1"/>
                </a:solidFill>
                <a:latin typeface="Avenir LT Std 35 Light" pitchFamily="34" charset="0"/>
              </a:rPr>
              <a:t>Cursos</a:t>
            </a:r>
          </a:p>
          <a:p>
            <a:endParaRPr lang="es-CR" dirty="0">
              <a:latin typeface="Avenir LT Std 35 Ligh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55371" y="6237312"/>
            <a:ext cx="29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200" dirty="0" smtClean="0">
                <a:latin typeface="Avenir LT Std 35 Light" pitchFamily="34" charset="0"/>
              </a:rPr>
              <a:t>Recibido por medio del chat del sitio web «Bomberos de Costa Rica»</a:t>
            </a:r>
            <a:endParaRPr lang="es-CR" dirty="0" smtClean="0">
              <a:latin typeface="Avenir LT Std 35 Ligh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01012"/>
            <a:ext cx="6048672" cy="48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2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88"/>
            <a:ext cx="9180512" cy="68544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43608" y="-27384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 smtClean="0">
                <a:solidFill>
                  <a:schemeClr val="bg1"/>
                </a:solidFill>
                <a:latin typeface="Avenir LT Std 35 Light" pitchFamily="34" charset="0"/>
              </a:rPr>
              <a:t>Consultas para Unidad de Prevención</a:t>
            </a:r>
          </a:p>
          <a:p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6255371" y="6237312"/>
            <a:ext cx="29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200" dirty="0" smtClean="0">
                <a:latin typeface="Avenir LT Std 35 Light" pitchFamily="34" charset="0"/>
              </a:rPr>
              <a:t>Recibido por medio del correo info@bomberos.go.cr</a:t>
            </a:r>
            <a:endParaRPr lang="es-CR" dirty="0" smtClean="0">
              <a:latin typeface="Avenir LT Std 35 Ligh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8" y="1119276"/>
            <a:ext cx="8004372" cy="490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7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88"/>
            <a:ext cx="9180512" cy="68544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43608" y="-2738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solidFill>
                  <a:schemeClr val="bg1"/>
                </a:solidFill>
                <a:latin typeface="Avenir LT Std 35 Light" pitchFamily="34" charset="0"/>
              </a:rPr>
              <a:t>Aportes de los ciudadanos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7112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Avenir LT Std 35 Light" pitchFamily="34" charset="0"/>
              </a:rPr>
              <a:t>Todos los aportes enviados por medio de los canales de comunicación son tomados en cuenta para los boletines tanto digitales como video boletines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0" y="1502570"/>
            <a:ext cx="7530852" cy="48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9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BCBCR-AZ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PPT-BCBCR-AZUL</Template>
  <TotalTime>109</TotalTime>
  <Words>130</Words>
  <Application>Microsoft Office PowerPoint</Application>
  <PresentationFormat>Presentación en pantalla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PPT-BCBCR-AZUL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Yendry Oviedo Arquín</dc:creator>
  <cp:lastModifiedBy>Yendry Oviedo Arquín</cp:lastModifiedBy>
  <cp:revision>13</cp:revision>
  <dcterms:created xsi:type="dcterms:W3CDTF">2018-06-22T16:42:21Z</dcterms:created>
  <dcterms:modified xsi:type="dcterms:W3CDTF">2020-05-15T20:03:00Z</dcterms:modified>
</cp:coreProperties>
</file>